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57" r:id="rId3"/>
    <p:sldId id="263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313" r:id="rId49"/>
    <p:sldId id="314" r:id="rId50"/>
    <p:sldId id="315" r:id="rId51"/>
    <p:sldId id="316" r:id="rId52"/>
    <p:sldId id="317" r:id="rId53"/>
    <p:sldId id="318" r:id="rId54"/>
    <p:sldId id="319" r:id="rId55"/>
    <p:sldId id="320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BF9000"/>
    <a:srgbClr val="44546A"/>
    <a:srgbClr val="843C0C"/>
    <a:srgbClr val="F5F9FC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44" autoAdjust="0"/>
    <p:restoredTop sz="70641" autoAdjust="0"/>
  </p:normalViewPr>
  <p:slideViewPr>
    <p:cSldViewPr snapToGrid="0">
      <p:cViewPr varScale="1">
        <p:scale>
          <a:sx n="53" d="100"/>
          <a:sy n="53" d="100"/>
        </p:scale>
        <p:origin x="17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FCDD1-C809-45A8-B97D-15167FC8173D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B6A75-D7B5-4B53-9F00-1C5A0F9754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111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</a:t>
            </a:r>
            <a:r>
              <a:rPr lang="en-US" baseline="0" dirty="0" smtClean="0"/>
              <a:t> assign the </a:t>
            </a:r>
            <a:r>
              <a:rPr lang="en-US" dirty="0" smtClean="0"/>
              <a:t>colors to the contributors as maintained in the previous assignment submitted.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2393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8403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Copy paste the </a:t>
            </a:r>
            <a:r>
              <a:rPr lang="en-US" dirty="0" err="1" smtClean="0"/>
              <a:t>url</a:t>
            </a:r>
            <a:r>
              <a:rPr lang="en-US" dirty="0" smtClean="0"/>
              <a:t> or the link to your search results next</a:t>
            </a:r>
            <a:r>
              <a:rPr lang="en-US" baseline="0" dirty="0" smtClean="0"/>
              <a:t> to “ Link #: ”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4795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r>
              <a:rPr lang="en-US" baseline="0" dirty="0" smtClean="0"/>
              <a:t> of each search result is individually put in above spaces and keywords used to search are described below the picture.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2767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4662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1330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95916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3352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70408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22640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2053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Copy paste the </a:t>
            </a:r>
            <a:r>
              <a:rPr lang="en-US" dirty="0" err="1" smtClean="0"/>
              <a:t>url</a:t>
            </a:r>
            <a:r>
              <a:rPr lang="en-US" dirty="0" smtClean="0"/>
              <a:t> or the link to your search results next</a:t>
            </a:r>
            <a:r>
              <a:rPr lang="en-US" baseline="0" dirty="0" smtClean="0"/>
              <a:t> to “ Link #: ”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70311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Copy paste the </a:t>
            </a:r>
            <a:r>
              <a:rPr lang="en-US" dirty="0" err="1" smtClean="0"/>
              <a:t>url</a:t>
            </a:r>
            <a:r>
              <a:rPr lang="en-US" dirty="0" smtClean="0"/>
              <a:t> or the link to your search results next</a:t>
            </a:r>
            <a:r>
              <a:rPr lang="en-US" baseline="0" dirty="0" smtClean="0"/>
              <a:t> to “ Link #: ”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42471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r>
              <a:rPr lang="en-US" baseline="0" dirty="0" smtClean="0"/>
              <a:t> of each search result is individually put in above spaces and keywords used to search are described below the picture.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74234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06424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1512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88201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25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419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26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80515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27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49735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28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10954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Copy paste the </a:t>
            </a:r>
            <a:r>
              <a:rPr lang="en-US" dirty="0" err="1" smtClean="0"/>
              <a:t>url</a:t>
            </a:r>
            <a:r>
              <a:rPr lang="en-US" dirty="0" smtClean="0"/>
              <a:t> or the link to your search results next</a:t>
            </a:r>
            <a:r>
              <a:rPr lang="en-US" baseline="0" dirty="0" smtClean="0"/>
              <a:t> to “ Link #: ”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29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5012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r>
              <a:rPr lang="en-US" baseline="0" dirty="0" smtClean="0"/>
              <a:t> of each search result is individually put in above spaces and keywords used to search are described below the picture.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61550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r>
              <a:rPr lang="en-US" baseline="0" dirty="0" smtClean="0"/>
              <a:t> of each search result is individually put in above spaces and keywords used to search are described below the picture.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30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24691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31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378265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32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56500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33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26526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34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099036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35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851610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36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52464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37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83920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Copy paste the </a:t>
            </a:r>
            <a:r>
              <a:rPr lang="en-US" dirty="0" err="1" smtClean="0"/>
              <a:t>url</a:t>
            </a:r>
            <a:r>
              <a:rPr lang="en-US" dirty="0" smtClean="0"/>
              <a:t> or the link to your search results next</a:t>
            </a:r>
            <a:r>
              <a:rPr lang="en-US" baseline="0" dirty="0" smtClean="0"/>
              <a:t> to “ Link #: ”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38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32712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r>
              <a:rPr lang="en-US" baseline="0" dirty="0" smtClean="0"/>
              <a:t> of each search result is individually put in above spaces and keywords used to search are described below the picture.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39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1798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215800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40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309833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41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757889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42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994061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43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583532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44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027512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45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594587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46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912690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Copy paste the </a:t>
            </a:r>
            <a:r>
              <a:rPr lang="en-US" dirty="0" err="1" smtClean="0"/>
              <a:t>url</a:t>
            </a:r>
            <a:r>
              <a:rPr lang="en-US" dirty="0" smtClean="0"/>
              <a:t> or the link to your search results next</a:t>
            </a:r>
            <a:r>
              <a:rPr lang="en-US" baseline="0" dirty="0" smtClean="0"/>
              <a:t> to “ Link #: ”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47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188764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r>
              <a:rPr lang="en-US" baseline="0" dirty="0" smtClean="0"/>
              <a:t> of each search result is individually put in above spaces and keywords used to search are described below the picture.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48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726327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49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0829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597459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50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99138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51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641248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52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237565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53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363261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54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681905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55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97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3165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5831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2003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Applying SCAMPER Tool on the search results to generate multiple</a:t>
            </a:r>
            <a:r>
              <a:rPr lang="en-US" baseline="0" dirty="0" smtClean="0"/>
              <a:t> Concepts and presented in the form of a sketch.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7996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015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193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059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712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774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8286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247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137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7845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530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447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7D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D3AA0-7843-430D-8D4E-0D9707059135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C1185-525E-4D2A-A175-CD50A28950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217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9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185" y="430304"/>
            <a:ext cx="11711355" cy="1137138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Survey, Conceptualization &amp; Sketching</a:t>
            </a:r>
            <a:endParaRPr lang="en-IN" dirty="0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6186" y="2083258"/>
            <a:ext cx="1688120" cy="3364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50833" y="2083254"/>
            <a:ext cx="1688120" cy="336452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55480" y="2083254"/>
            <a:ext cx="1688120" cy="336452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60127" y="2083254"/>
            <a:ext cx="1688120" cy="336452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64774" y="2083254"/>
            <a:ext cx="1688120" cy="336452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69421" y="2083254"/>
            <a:ext cx="1688120" cy="336452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573" y="5811196"/>
            <a:ext cx="1321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Role: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3220" y="5804301"/>
            <a:ext cx="1321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Role: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1808" y="5804299"/>
            <a:ext cx="1321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Role: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37867" y="5804300"/>
            <a:ext cx="1321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Role: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42514" y="5811196"/>
            <a:ext cx="1321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Role: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547161" y="5811196"/>
            <a:ext cx="1321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Role:</a:t>
            </a:r>
          </a:p>
        </p:txBody>
      </p:sp>
    </p:spTree>
    <p:extLst>
      <p:ext uri="{BB962C8B-B14F-4D97-AF65-F5344CB8AC3E}">
        <p14:creationId xmlns:p14="http://schemas.microsoft.com/office/powerpoint/2010/main" val="20817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6127" y="3429000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Straight Horizontal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2718" y="663047"/>
            <a:ext cx="2539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Sketching Practice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4707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3319314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6153921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8988528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3479031" y="3401568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Straight Vertical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81936" y="3429000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Diagonal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12413" y="3429000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Pattern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6127" y="6073063"/>
            <a:ext cx="2140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Wave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4707" y="4253407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3319314" y="4253407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3479031" y="6045631"/>
            <a:ext cx="2140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Circles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74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542401"/>
            <a:ext cx="8180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1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2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3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4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5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6 :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87078" y="578703"/>
            <a:ext cx="3790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Search Results of the Survey</a:t>
            </a:r>
            <a:endParaRPr lang="en-IN" sz="24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43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083753" y="6117764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5845" y="1718735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10492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15139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19786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24433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229080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4097" y="5138797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62274" y="610245"/>
            <a:ext cx="3440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Pictures of Survey Results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28744" y="5163657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33391" y="5163657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38038" y="5138796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42685" y="5138795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347332" y="5089695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68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1 -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120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2 -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162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3 -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347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4 -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018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5 -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697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6 -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838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6127" y="3429000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Straight Horizontal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2718" y="663047"/>
            <a:ext cx="2539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Sketching Practice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4707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3319314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6153921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8988528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3479031" y="3401568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Straight Vertical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81936" y="3429000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Diagonal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12413" y="3429000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Pattern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6127" y="6073063"/>
            <a:ext cx="2140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Wave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4707" y="4253407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3319314" y="4253407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3479031" y="6045631"/>
            <a:ext cx="2140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Circles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13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542401"/>
            <a:ext cx="8180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1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2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3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4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5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6 :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87078" y="578703"/>
            <a:ext cx="3790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Search Results of the Survey</a:t>
            </a:r>
            <a:endParaRPr lang="en-IN" sz="24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03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542401"/>
            <a:ext cx="8180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1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2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3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4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5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6 :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87078" y="578703"/>
            <a:ext cx="3790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Search Results of the Survey</a:t>
            </a:r>
            <a:endParaRPr lang="en-IN" sz="24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4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083753" y="6117764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5845" y="1718735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10492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15139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19786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24433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229080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4097" y="5138797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62274" y="610245"/>
            <a:ext cx="3440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Pictures of Survey Results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28744" y="5163657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33391" y="5163657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38038" y="5138796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42685" y="5138795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347332" y="5089695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3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1 -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485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2 -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578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3 -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92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4 -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83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5 -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46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6 -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824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6127" y="3429000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Straight Horizontal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2718" y="663047"/>
            <a:ext cx="2539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Sketching Practice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4707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3319314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6153921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8988528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3479031" y="3401568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Straight Vertical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81936" y="3429000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Diagonal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12413" y="3429000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Pattern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6127" y="6073063"/>
            <a:ext cx="2140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Wave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4707" y="4253407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3319314" y="4253407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3479031" y="6045631"/>
            <a:ext cx="2140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Circles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77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542401"/>
            <a:ext cx="8180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1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2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3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4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5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6 :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87078" y="578703"/>
            <a:ext cx="3790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Search Results of the Survey</a:t>
            </a:r>
            <a:endParaRPr lang="en-IN" sz="24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49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83753" y="6117764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845" y="1718735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10492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15139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19786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24433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29080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4097" y="5138797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62274" y="610245"/>
            <a:ext cx="3440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Pictures of Survey Results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8744" y="5163657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33391" y="5163657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38038" y="5138796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42685" y="5138795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347332" y="5089695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76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083753" y="6117764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5845" y="1718735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10492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15139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19786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24433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229080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4097" y="5138797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62274" y="610245"/>
            <a:ext cx="3440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Pictures of Survey Results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28744" y="5163657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33391" y="5163657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38038" y="5138796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42685" y="5138795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347332" y="5089695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65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1 -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522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2 -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397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3 -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304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4 -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928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5 -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428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6 -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904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6127" y="3429000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Straight Horizontal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2718" y="663047"/>
            <a:ext cx="2539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Sketching Practice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4707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3319314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6153921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8988528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3479031" y="3401568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Straight Vertical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81936" y="3429000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Diagonal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12413" y="3429000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Pattern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6127" y="6073063"/>
            <a:ext cx="2140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Wave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4707" y="4253407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3319314" y="4253407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3479031" y="6045631"/>
            <a:ext cx="2140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Circles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72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9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542401"/>
            <a:ext cx="8180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1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2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3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4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5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6 :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87078" y="578703"/>
            <a:ext cx="3790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Search Results of the Survey</a:t>
            </a:r>
            <a:endParaRPr lang="en-IN" sz="24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67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9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083753" y="6117764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5845" y="1718735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10492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15139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19786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24433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229080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4097" y="5138797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62274" y="610245"/>
            <a:ext cx="3440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Pictures of Survey Results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28744" y="5163657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33391" y="5163657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38038" y="5138796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42685" y="5138795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347332" y="5089695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0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1 -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969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9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1 -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141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9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2 -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083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9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3 -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628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9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4 -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191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9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5 -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10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9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6 -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20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9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6127" y="3429000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Straight Horizontal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2718" y="663047"/>
            <a:ext cx="2539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Sketching Practice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4707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3319314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6153921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8988528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3479031" y="3401568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Straight Vertical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81936" y="3429000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Diagonal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12413" y="3429000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Pattern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6127" y="6073063"/>
            <a:ext cx="2140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Wave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4707" y="4253407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3319314" y="4253407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3479031" y="6045631"/>
            <a:ext cx="2140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Circles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9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AD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542401"/>
            <a:ext cx="8180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1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2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3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4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5 :</a:t>
            </a: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Link 6 :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87078" y="578703"/>
            <a:ext cx="3790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Search Results of the Survey</a:t>
            </a:r>
            <a:endParaRPr lang="en-IN" sz="24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75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AD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083753" y="6117764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5845" y="1718735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10492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15139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19786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24433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229080" y="1718731"/>
            <a:ext cx="1688120" cy="3364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4097" y="5138797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62274" y="610245"/>
            <a:ext cx="3440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Pictures of Survey Results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28744" y="5163657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33391" y="5163657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38038" y="5138796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42685" y="5138795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347332" y="5089695"/>
            <a:ext cx="1451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Product Name: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Keywords: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72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AD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1 -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488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2 -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01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AD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2 -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432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AD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3 -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605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AD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4 -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895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AD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5 -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408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AD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6 -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000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AD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6127" y="3429000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Straight Horizontal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2718" y="663047"/>
            <a:ext cx="2539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Sketching Practice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4707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3319314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6153921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8988528" y="1609344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3479031" y="3401568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Straight Vertical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81936" y="3429000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Diagonal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12413" y="3429000"/>
            <a:ext cx="21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Pattern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6127" y="6073063"/>
            <a:ext cx="2140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Wave Lines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4707" y="4253407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3319314" y="4253407"/>
            <a:ext cx="2523744" cy="1700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3479031" y="6045631"/>
            <a:ext cx="2140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Circles Practice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62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3 -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379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4 -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231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5 -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69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2550" y="2393710"/>
            <a:ext cx="470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 </a:t>
            </a:r>
          </a:p>
          <a:p>
            <a:pPr algn="ctr"/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is the original solution from Survey?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did you apply in SCAMPER Tool to the original concept?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 are the benefits?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416" y="5027628"/>
            <a:ext cx="209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Concept 6 - Sketch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8320" y="662261"/>
            <a:ext cx="280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5F9FC"/>
                </a:solidFill>
                <a:latin typeface="Myriad Pro" panose="020B0503030403020204" pitchFamily="34" charset="0"/>
              </a:rPr>
              <a:t>Concepts Generated</a:t>
            </a:r>
            <a:endParaRPr lang="en-IN" sz="2400" dirty="0">
              <a:solidFill>
                <a:srgbClr val="F5F9FC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2768" y="2249424"/>
            <a:ext cx="4023360" cy="2596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806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3333</Words>
  <Application>Microsoft Office PowerPoint</Application>
  <PresentationFormat>Widescreen</PresentationFormat>
  <Paragraphs>705</Paragraphs>
  <Slides>55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1" baseType="lpstr">
      <vt:lpstr>Arial</vt:lpstr>
      <vt:lpstr>Calibri</vt:lpstr>
      <vt:lpstr>Calibri Light</vt:lpstr>
      <vt:lpstr>Myriad Pro</vt:lpstr>
      <vt:lpstr>Times New Roman</vt:lpstr>
      <vt:lpstr>Office Theme</vt:lpstr>
      <vt:lpstr>Survey, Conceptualization &amp; Sketching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of visit</dc:title>
  <dc:creator>V S Sesha Sai Jayanth G</dc:creator>
  <cp:lastModifiedBy>V S Sesha Sai Jayanth G</cp:lastModifiedBy>
  <cp:revision>133</cp:revision>
  <dcterms:created xsi:type="dcterms:W3CDTF">2018-09-29T20:06:11Z</dcterms:created>
  <dcterms:modified xsi:type="dcterms:W3CDTF">2018-11-19T15:37:17Z</dcterms:modified>
</cp:coreProperties>
</file>