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843C0C"/>
    <a:srgbClr val="44546A"/>
    <a:srgbClr val="BF9000"/>
    <a:srgbClr val="70AD47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9" autoAdjust="0"/>
    <p:restoredTop sz="69965" autoAdjust="0"/>
  </p:normalViewPr>
  <p:slideViewPr>
    <p:cSldViewPr snapToGrid="0">
      <p:cViewPr varScale="1">
        <p:scale>
          <a:sx n="73" d="100"/>
          <a:sy n="73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FCDD1-C809-45A8-B97D-15167FC8173D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B6A75-D7B5-4B53-9F00-1C5A0F9754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11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Place </a:t>
            </a:r>
            <a:r>
              <a:rPr lang="en-US" dirty="0" smtClean="0"/>
              <a:t>of Visit</a:t>
            </a:r>
            <a:r>
              <a:rPr lang="en-US" baseline="0" dirty="0" smtClean="0"/>
              <a:t> and Self Introduction.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Please note that each color indicates one particular contributor. His contribution should go only into the slides colored accordingly.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Presentation should be kept as per given format. No changes in background colour and using other templates shall be entertained.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Just Fill in the details where necessary. Use high resolution picture and videos for capturing any detail.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29085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987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3691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040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2290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8811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345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364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4901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40229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616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9436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900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503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92529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451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56541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16067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4339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42059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70854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58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95696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3275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93338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10461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01016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1954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87907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12197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4294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8102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075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166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1843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5515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858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15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193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059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712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77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28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247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137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784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530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217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185" y="430304"/>
            <a:ext cx="11711355" cy="11371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Place of visit &amp; Pain Point Prioritization</a:t>
            </a:r>
            <a:endParaRPr lang="en-IN" dirty="0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6186" y="2083258"/>
            <a:ext cx="1688120" cy="3364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0833" y="2083254"/>
            <a:ext cx="1688120" cy="33645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55480" y="2083254"/>
            <a:ext cx="1688120" cy="336452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0127" y="2083254"/>
            <a:ext cx="1688120" cy="336452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64774" y="2083254"/>
            <a:ext cx="1688120" cy="336452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69421" y="2083254"/>
            <a:ext cx="1688120" cy="336452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573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3220" y="5804301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1808" y="5804299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7867" y="5804300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42514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47161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</p:spTree>
    <p:extLst>
      <p:ext uri="{BB962C8B-B14F-4D97-AF65-F5344CB8AC3E}">
        <p14:creationId xmlns:p14="http://schemas.microsoft.com/office/powerpoint/2010/main" val="270771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45" y="67098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0492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5139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786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4433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29080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364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1011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35658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40306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44953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49600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</p:spTree>
    <p:extLst>
      <p:ext uri="{BB962C8B-B14F-4D97-AF65-F5344CB8AC3E}">
        <p14:creationId xmlns:p14="http://schemas.microsoft.com/office/powerpoint/2010/main" val="1966584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45" y="67098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0492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5139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786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4433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29080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364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1011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35658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40306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44953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49600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</p:spTree>
    <p:extLst>
      <p:ext uri="{BB962C8B-B14F-4D97-AF65-F5344CB8AC3E}">
        <p14:creationId xmlns:p14="http://schemas.microsoft.com/office/powerpoint/2010/main" val="1632522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45" y="67098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0492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5139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786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4433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29080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364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1011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35658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40306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44953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49600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</p:spTree>
    <p:extLst>
      <p:ext uri="{BB962C8B-B14F-4D97-AF65-F5344CB8AC3E}">
        <p14:creationId xmlns:p14="http://schemas.microsoft.com/office/powerpoint/2010/main" val="2151806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45" y="67098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0492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5139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786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4433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29080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364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1011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35658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40306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44953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549600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</p:spTree>
    <p:extLst>
      <p:ext uri="{BB962C8B-B14F-4D97-AF65-F5344CB8AC3E}">
        <p14:creationId xmlns:p14="http://schemas.microsoft.com/office/powerpoint/2010/main" val="4157704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589502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15018" y="3059668"/>
            <a:ext cx="4935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Performing their Task / Sub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72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589502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15018" y="3059668"/>
            <a:ext cx="4935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Performing their Task / Sub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029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589502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15018" y="3059668"/>
            <a:ext cx="4935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Performing their Task / Sub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412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589502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15018" y="3059668"/>
            <a:ext cx="4935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Performing their Task / Sub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46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589502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15018" y="3059668"/>
            <a:ext cx="4935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Performing their Task / Sub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324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589502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15018" y="3059668"/>
            <a:ext cx="4935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Performing their Task / Sub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General Scenarios, Interesting Observations / Attention Grabbing Events captured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896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2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1750" y="3059668"/>
            <a:ext cx="7021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Tools /Equipments / Products / Items / Accessories used by the User to perform the Job /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701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2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1750" y="3059668"/>
            <a:ext cx="7021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Tools /Equipments / Products / Items / Accessories used by the User to perform the Job /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066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2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1750" y="3059668"/>
            <a:ext cx="7021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Tools /Equipments / Products / Items / Accessories used by the User to perform the Job /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25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2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1750" y="3059668"/>
            <a:ext cx="7021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Tools /Equipments / Products / Items / Accessories used by the User to perform the Job /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67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2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1750" y="3059668"/>
            <a:ext cx="7021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Tools /Equipments / Products / Items / Accessories used by the User to perform the Job /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191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2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User’s Task Flow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1750" y="3059668"/>
            <a:ext cx="7021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*User’s Tools /Equipments / Products / Items / Accessories used by the User to perform the Job / Task – 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64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Tools / Equipments / Products / Items / Accessories usage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0723" y="3059668"/>
            <a:ext cx="9103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of self and the user’s usage of the Tools /Equipments / Products / Items / Accessories Captured 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16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Tools / Equipments / Products / Items / Accessories usage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0723" y="3059668"/>
            <a:ext cx="9103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of self and the user’s usage of the Tools /Equipments / Products / Items / Accessories Captured 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773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Tools / Equipments / Products / Items / Accessories usage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0723" y="3059668"/>
            <a:ext cx="9103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of self and the user’s usage of the Tools /Equipments / Products / Items / Accessories Captured 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678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Tools / Equipments / Products / Items / Accessories usage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0723" y="3059668"/>
            <a:ext cx="9103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of self and the user’s usage of the Tools /Equipments / Products / Items / Accessories Captured 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0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General Scenarios, Interesting Observations / Attention Grabbing Events captured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1265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Tools / Equipments / Products / Items / Accessories usage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0723" y="3059668"/>
            <a:ext cx="9103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of self and the user’s usage of the Tools /Equipments / Products / Items / Accessories Captured 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81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Clear understanding of the Tools / Equipments / Products / Items / Accessories usage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0723" y="3059668"/>
            <a:ext cx="91036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of self and the user’s usage of the Tools /Equipments / Products / Items / Accessories Captured 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923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Problem Statement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30723" y="3059668"/>
            <a:ext cx="9103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Problem Prioritization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386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4081" y="4741448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Problem Statement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30723" y="3073115"/>
            <a:ext cx="9103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Problem Prioritization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68235" y="6132783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384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Problem Statement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30723" y="3059668"/>
            <a:ext cx="9103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Problem Prioritization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5078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Problem Statement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30723" y="3059668"/>
            <a:ext cx="9103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Problem Prioritization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7221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Problem Statement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30723" y="3059668"/>
            <a:ext cx="9103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Problem Prioritization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810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4081" y="4728001"/>
            <a:ext cx="1093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Problem Statement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0723" y="3059668"/>
            <a:ext cx="9103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Problem Prioritization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47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General Scenarios, Interesting Observations / Attention Grabbing Events captured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49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General Scenarios, Interesting Observations / Attention Grabbing Events captured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658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General Scenarios, Interesting Observations / Attention Grabbing Events captured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9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General Scenarios, Interesting Observations / Attention Grabbing Events captured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01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45" y="67098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0492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5139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786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4433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29080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364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1011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35658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40306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44953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49600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</p:spTree>
    <p:extLst>
      <p:ext uri="{BB962C8B-B14F-4D97-AF65-F5344CB8AC3E}">
        <p14:creationId xmlns:p14="http://schemas.microsoft.com/office/powerpoint/2010/main" val="162566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45" y="67098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0492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5139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786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4433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29080" y="67098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364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1011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35658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40306" y="4439598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544953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49600" y="4411714"/>
            <a:ext cx="104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Age: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Gender: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Job / Task:</a:t>
            </a:r>
          </a:p>
        </p:txBody>
      </p:sp>
    </p:spTree>
    <p:extLst>
      <p:ext uri="{BB962C8B-B14F-4D97-AF65-F5344CB8AC3E}">
        <p14:creationId xmlns:p14="http://schemas.microsoft.com/office/powerpoint/2010/main" val="245754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1523</Words>
  <Application>Microsoft Office PowerPoint</Application>
  <PresentationFormat>Widescreen</PresentationFormat>
  <Paragraphs>309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Myriad Pro</vt:lpstr>
      <vt:lpstr>Times New Roman</vt:lpstr>
      <vt:lpstr>Office Theme</vt:lpstr>
      <vt:lpstr>Place of visit &amp; Pain Point Prioritization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of visit</dc:title>
  <dc:creator>V S Sesha Sai Jayanth G</dc:creator>
  <cp:lastModifiedBy>V S Sesha Sai Jayanth G</cp:lastModifiedBy>
  <cp:revision>109</cp:revision>
  <dcterms:created xsi:type="dcterms:W3CDTF">2018-09-29T20:06:11Z</dcterms:created>
  <dcterms:modified xsi:type="dcterms:W3CDTF">2018-11-19T15:27:24Z</dcterms:modified>
</cp:coreProperties>
</file>