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93" r:id="rId4"/>
    <p:sldId id="296" r:id="rId5"/>
    <p:sldId id="294" r:id="rId6"/>
    <p:sldId id="295" r:id="rId7"/>
    <p:sldId id="288" r:id="rId8"/>
    <p:sldId id="300" r:id="rId9"/>
    <p:sldId id="299" r:id="rId10"/>
    <p:sldId id="298" r:id="rId11"/>
    <p:sldId id="297" r:id="rId12"/>
    <p:sldId id="289" r:id="rId13"/>
    <p:sldId id="312" r:id="rId14"/>
    <p:sldId id="311" r:id="rId15"/>
    <p:sldId id="310" r:id="rId16"/>
    <p:sldId id="309" r:id="rId17"/>
    <p:sldId id="290" r:id="rId18"/>
    <p:sldId id="316" r:id="rId19"/>
    <p:sldId id="315" r:id="rId20"/>
    <p:sldId id="314" r:id="rId21"/>
    <p:sldId id="313" r:id="rId22"/>
    <p:sldId id="291" r:id="rId23"/>
    <p:sldId id="308" r:id="rId24"/>
    <p:sldId id="305" r:id="rId25"/>
    <p:sldId id="306" r:id="rId26"/>
    <p:sldId id="307" r:id="rId27"/>
    <p:sldId id="292" r:id="rId28"/>
    <p:sldId id="304" r:id="rId29"/>
    <p:sldId id="301" r:id="rId30"/>
    <p:sldId id="303" r:id="rId31"/>
    <p:sldId id="302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5956" autoAdjust="0"/>
    <p:restoredTop sz="65194" autoAdjust="0"/>
  </p:normalViewPr>
  <p:slideViewPr>
    <p:cSldViewPr snapToGrid="0">
      <p:cViewPr varScale="1">
        <p:scale>
          <a:sx n="46" d="100"/>
          <a:sy n="46" d="100"/>
        </p:scale>
        <p:origin x="-202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FCDD1-C809-45A8-B97D-15167FC8173D}" type="datetimeFigureOut">
              <a:rPr lang="en-IN" smtClean="0"/>
              <a:pPr/>
              <a:t>20-11-2018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FB6A75-D7B5-4B53-9F00-1C5A0F9754D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741114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Self Introduction. </a:t>
            </a:r>
          </a:p>
          <a:p>
            <a:endParaRPr lang="en-US" baseline="0" dirty="0" smtClean="0"/>
          </a:p>
          <a:p>
            <a:r>
              <a:rPr lang="en-US" baseline="0" smtClean="0"/>
              <a:t>Please </a:t>
            </a:r>
            <a:r>
              <a:rPr lang="en-US" baseline="0" dirty="0" smtClean="0"/>
              <a:t>note that each color indicates one particular contributor. His contribution should go only into the slides colored accordingly.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pPr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572908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pPr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649436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pPr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66845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pPr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8113985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pPr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508619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pPr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891590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pPr/>
              <a:t>31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347976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AA0-7843-430D-8D4E-0D9707059135}" type="datetimeFigureOut">
              <a:rPr lang="en-IN" smtClean="0"/>
              <a:pPr/>
              <a:t>20-11-2018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1185-525E-4D2A-A175-CD50A28950C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60152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AA0-7843-430D-8D4E-0D9707059135}" type="datetimeFigureOut">
              <a:rPr lang="en-IN" smtClean="0"/>
              <a:pPr/>
              <a:t>20-11-2018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1185-525E-4D2A-A175-CD50A28950C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131933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AA0-7843-430D-8D4E-0D9707059135}" type="datetimeFigureOut">
              <a:rPr lang="en-IN" smtClean="0"/>
              <a:pPr/>
              <a:t>20-11-2018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1185-525E-4D2A-A175-CD50A28950C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790594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AA0-7843-430D-8D4E-0D9707059135}" type="datetimeFigureOut">
              <a:rPr lang="en-IN" smtClean="0"/>
              <a:pPr/>
              <a:t>20-11-2018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1185-525E-4D2A-A175-CD50A28950C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827125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AA0-7843-430D-8D4E-0D9707059135}" type="datetimeFigureOut">
              <a:rPr lang="en-IN" smtClean="0"/>
              <a:pPr/>
              <a:t>20-11-2018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1185-525E-4D2A-A175-CD50A28950C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147740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AA0-7843-430D-8D4E-0D9707059135}" type="datetimeFigureOut">
              <a:rPr lang="en-IN" smtClean="0"/>
              <a:pPr/>
              <a:t>20-11-2018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1185-525E-4D2A-A175-CD50A28950C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58286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AA0-7843-430D-8D4E-0D9707059135}" type="datetimeFigureOut">
              <a:rPr lang="en-IN" smtClean="0"/>
              <a:pPr/>
              <a:t>20-11-2018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1185-525E-4D2A-A175-CD50A28950C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722475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AA0-7843-430D-8D4E-0D9707059135}" type="datetimeFigureOut">
              <a:rPr lang="en-IN" smtClean="0"/>
              <a:pPr/>
              <a:t>20-11-2018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1185-525E-4D2A-A175-CD50A28950C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551378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AA0-7843-430D-8D4E-0D9707059135}" type="datetimeFigureOut">
              <a:rPr lang="en-IN" smtClean="0"/>
              <a:pPr/>
              <a:t>20-11-2018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1185-525E-4D2A-A175-CD50A28950C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967845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AA0-7843-430D-8D4E-0D9707059135}" type="datetimeFigureOut">
              <a:rPr lang="en-IN" smtClean="0"/>
              <a:pPr/>
              <a:t>20-11-2018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1185-525E-4D2A-A175-CD50A28950C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485301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AA0-7843-430D-8D4E-0D9707059135}" type="datetimeFigureOut">
              <a:rPr lang="en-IN" smtClean="0"/>
              <a:pPr/>
              <a:t>20-11-2018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1185-525E-4D2A-A175-CD50A28950C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74471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D3AA0-7843-430D-8D4E-0D9707059135}" type="datetimeFigureOut">
              <a:rPr lang="en-IN" smtClean="0"/>
              <a:pPr/>
              <a:t>20-11-2018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C1185-525E-4D2A-A175-CD50A28950C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19217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11727"/>
            <a:ext cx="9144000" cy="113713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Good Design &amp; Bad Design</a:t>
            </a:r>
            <a:endParaRPr lang="en-IN" dirty="0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6186" y="1652954"/>
            <a:ext cx="1688120" cy="33645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50833" y="1652950"/>
            <a:ext cx="1688120" cy="336452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55480" y="1652950"/>
            <a:ext cx="1688120" cy="3364523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60127" y="1652950"/>
            <a:ext cx="1688120" cy="3364523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264774" y="1652950"/>
            <a:ext cx="1688120" cy="336452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269421" y="1652950"/>
            <a:ext cx="1688120" cy="3364523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0051" y="5380892"/>
            <a:ext cx="12982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Roll Number: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44698" y="5373997"/>
            <a:ext cx="12982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Roll Number: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63286" y="5373995"/>
            <a:ext cx="12982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Roll Number: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37867" y="5373996"/>
            <a:ext cx="13211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Roll Number:</a:t>
            </a:r>
          </a:p>
          <a:p>
            <a:pPr algn="ctr"/>
            <a:endParaRPr lang="en-US" sz="1600" dirty="0" smtClean="0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553992" y="5380892"/>
            <a:ext cx="12982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Roll Number: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558639" y="5380892"/>
            <a:ext cx="12982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Roll Number:</a:t>
            </a:r>
          </a:p>
        </p:txBody>
      </p:sp>
    </p:spTree>
    <p:extLst>
      <p:ext uri="{BB962C8B-B14F-4D97-AF65-F5344CB8AC3E}">
        <p14:creationId xmlns:p14="http://schemas.microsoft.com/office/powerpoint/2010/main" xmlns="" val="270771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893" y="4774168"/>
            <a:ext cx="109369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Is it a Good Design or a Bad  Design?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Why do You think so? 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04547" y="3059668"/>
            <a:ext cx="21560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5642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893" y="4774168"/>
            <a:ext cx="109369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Is it a Good Design or a Bad  Design?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Why do You think so? 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04547" y="3059668"/>
            <a:ext cx="21560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8265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893" y="4774168"/>
            <a:ext cx="109369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Is it a Good Design or a Bad  Design?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Why do You think so? 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04547" y="3059668"/>
            <a:ext cx="21560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44349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893" y="4774168"/>
            <a:ext cx="109369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Is it a Good Design or a Bad  Design?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Why do You think so? 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04547" y="3059668"/>
            <a:ext cx="21560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9758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893" y="4774168"/>
            <a:ext cx="109369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Is it a Good Design or a Bad  Design?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Why do You think so? 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04547" y="3059668"/>
            <a:ext cx="21560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06896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893" y="4774168"/>
            <a:ext cx="109369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Is it a Good Design or a Bad  Design?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Why do You think so? 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04547" y="3059668"/>
            <a:ext cx="21560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15490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893" y="4774168"/>
            <a:ext cx="109369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Is it a Good Design or a Bad  Design?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Why do You think so? 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04547" y="3059668"/>
            <a:ext cx="21560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77905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893" y="4774168"/>
            <a:ext cx="109369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Is it a Good Design or a Bad  Design?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Why do You think so? 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04547" y="3059668"/>
            <a:ext cx="21560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88915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893" y="4774168"/>
            <a:ext cx="109369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Is it a Good Design or a Bad  Design?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Why do You think so? 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04547" y="3059668"/>
            <a:ext cx="21560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58679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893" y="4774168"/>
            <a:ext cx="109369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Is it a Good Design or a Bad  Design?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Why do You think so? 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04547" y="3059668"/>
            <a:ext cx="21560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5354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B9B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893" y="4774168"/>
            <a:ext cx="109369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Is it a Good Design or a Bad  Design?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Why do You think so? 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04547" y="3059668"/>
            <a:ext cx="21560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289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893" y="4774168"/>
            <a:ext cx="109369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Is it a Good Design or a Bad  Design?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Why do You think so? 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04547" y="3059668"/>
            <a:ext cx="21560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38997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893" y="4774168"/>
            <a:ext cx="109369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Is it a Good Design or a Bad  Design?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Why do You think so? 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04547" y="3059668"/>
            <a:ext cx="21560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741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893" y="4774168"/>
            <a:ext cx="109369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Is it a Good Design or a Bad  Design?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Why do You think so? 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04547" y="3059668"/>
            <a:ext cx="21560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22101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893" y="4774168"/>
            <a:ext cx="109369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Is it a Good Design or a Bad  Design?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Why do You think so? 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04547" y="3059668"/>
            <a:ext cx="21560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69401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893" y="4774168"/>
            <a:ext cx="109369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Is it a Good Design or a Bad  Design?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Why do You think so? 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04547" y="3059668"/>
            <a:ext cx="21560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1555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893" y="4774168"/>
            <a:ext cx="109369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Is it a Good Design or a Bad  Design?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Why do You think so? 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04547" y="3059668"/>
            <a:ext cx="21560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35058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893" y="4774168"/>
            <a:ext cx="109369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Is it a Good Design or a Bad  Design?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Why do You think so? 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04547" y="3059668"/>
            <a:ext cx="21560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84468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893" y="4774168"/>
            <a:ext cx="109369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Is it a Good Design or a Bad  Design?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Why do You think so? 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04547" y="3059668"/>
            <a:ext cx="21560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29510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893" y="4774168"/>
            <a:ext cx="109369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Is it a Good Design or a Bad  Design?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Why do You think so? 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04547" y="3059668"/>
            <a:ext cx="21560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0557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893" y="4774168"/>
            <a:ext cx="109369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Is it a Good Design or a Bad  Design?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Why do You think so? 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04547" y="3059668"/>
            <a:ext cx="21560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3071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B9B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893" y="4774168"/>
            <a:ext cx="109369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Is it a Good Design or a Bad  Design?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Why do You think so? 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04547" y="3059668"/>
            <a:ext cx="21560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8557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893" y="4774168"/>
            <a:ext cx="109369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Is it a Good Design or a Bad  Design?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Why do You think so? 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04547" y="3059668"/>
            <a:ext cx="21560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20457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893" y="4774168"/>
            <a:ext cx="109369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Is it a Good Design or a Bad  Design?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Why do You think so? 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04547" y="3059668"/>
            <a:ext cx="21560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8483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B9B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893" y="4774168"/>
            <a:ext cx="109369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Is it a Good Design or a Bad  Design?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Why do You think so? 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04547" y="3059668"/>
            <a:ext cx="21560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8473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B9B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893" y="4774168"/>
            <a:ext cx="109369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Is it a Good Design or a Bad  Design?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Why do You think so? 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04547" y="3059668"/>
            <a:ext cx="21560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6845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B9B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893" y="4774168"/>
            <a:ext cx="109369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Is it a Good Design or a Bad  Design?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Why do You think so? 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04547" y="3059668"/>
            <a:ext cx="21560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3745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893" y="4774168"/>
            <a:ext cx="109369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Is it a Good Design or a Bad  Design?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Why do You think so? 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04547" y="3059668"/>
            <a:ext cx="21560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7199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893" y="4774168"/>
            <a:ext cx="109369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Is it a Good Design or a Bad  Design?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Why do You think so? 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04547" y="3059668"/>
            <a:ext cx="21560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8456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893" y="4774168"/>
            <a:ext cx="109369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Is it a Good Design or a Bad  Design?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Why do You think so? 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04547" y="3059668"/>
            <a:ext cx="21560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*Pictures captured*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196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996</Words>
  <Application>Microsoft Office PowerPoint</Application>
  <PresentationFormat>Custom</PresentationFormat>
  <Paragraphs>173</Paragraphs>
  <Slides>31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Good Design &amp; Bad Design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Place of visit</dc:title>
  <dc:creator>V S Sesha Sai Jayanth G</dc:creator>
  <cp:lastModifiedBy>welcome</cp:lastModifiedBy>
  <cp:revision>91</cp:revision>
  <dcterms:created xsi:type="dcterms:W3CDTF">2018-09-29T20:06:11Z</dcterms:created>
  <dcterms:modified xsi:type="dcterms:W3CDTF">2018-11-20T10:00:22Z</dcterms:modified>
</cp:coreProperties>
</file>