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5" r:id="rId7"/>
    <p:sldId id="266" r:id="rId8"/>
    <p:sldId id="269" r:id="rId9"/>
    <p:sldId id="267" r:id="rId10"/>
    <p:sldId id="270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yanka Pagare" initials="PP" lastIdx="8" clrIdx="0">
    <p:extLst>
      <p:ext uri="{19B8F6BF-5375-455C-9EA6-DF929625EA0E}">
        <p15:presenceInfo xmlns:p15="http://schemas.microsoft.com/office/powerpoint/2012/main" xmlns="" userId="86cf76e4cc56a70f" providerId="Windows Live"/>
      </p:ext>
    </p:extLst>
  </p:cmAuthor>
  <p:cmAuthor id="2" name="Ruchika Kashyap" initials="RK" lastIdx="38" clrIdx="1">
    <p:extLst>
      <p:ext uri="{19B8F6BF-5375-455C-9EA6-DF929625EA0E}">
        <p15:presenceInfo xmlns:p15="http://schemas.microsoft.com/office/powerpoint/2012/main" xmlns="" userId="S-1-5-21-370954916-1973281831-2136558448-1203" providerId="AD"/>
      </p:ext>
    </p:extLst>
  </p:cmAuthor>
  <p:cmAuthor id="3" name="Admin" initials="A" lastIdx="0" clrIdx="2"/>
  <p:cmAuthor id="4" name="Kruthika" initials="K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6F8"/>
    <a:srgbClr val="8DAEE3"/>
    <a:srgbClr val="9A57CD"/>
    <a:srgbClr val="8C3FC5"/>
    <a:srgbClr val="1E68E0"/>
    <a:srgbClr val="8F38B8"/>
    <a:srgbClr val="1B5DC7"/>
    <a:srgbClr val="8FB4F0"/>
    <a:srgbClr val="1954B7"/>
    <a:srgbClr val="00BB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53" autoAdjust="0"/>
    <p:restoredTop sz="95179" autoAdjust="0"/>
  </p:normalViewPr>
  <p:slideViewPr>
    <p:cSldViewPr snapToGrid="0">
      <p:cViewPr varScale="1">
        <p:scale>
          <a:sx n="80" d="100"/>
          <a:sy n="80" d="100"/>
        </p:scale>
        <p:origin x="-55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notesViewPr>
    <p:cSldViewPr snapToGrid="0"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BEA6-42FB-4B29-A349-6BFE12EFBAC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D56A-68E5-483C-8CF2-F263E6DF5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15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77382-34C4-4496-AFF9-BF403FFC0ADE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2EB6-CB3F-4D15-9D56-7CA0680D6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5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2EB6-CB3F-4D15-9D56-7CA0680D64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8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2EB6-CB3F-4D15-9D56-7CA0680D64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422040"/>
            <a:ext cx="11429998" cy="6434369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1811000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819151" y="1701799"/>
            <a:ext cx="10949016" cy="879475"/>
          </a:xfrm>
        </p:spPr>
        <p:txBody>
          <a:bodyPr anchor="b"/>
          <a:lstStyle>
            <a:lvl1pPr algn="l"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>
            <a:off x="928110" y="1566862"/>
            <a:ext cx="1738656" cy="300053"/>
          </a:xfrm>
          <a:prstGeom prst="rect">
            <a:avLst/>
          </a:prstGeom>
        </p:spPr>
      </p:pic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857251" y="2552699"/>
            <a:ext cx="10991849" cy="4422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547429" y="58056"/>
            <a:ext cx="4064000" cy="104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9" y="392297"/>
            <a:ext cx="2189545" cy="4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83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711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608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90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361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86" y="1885459"/>
            <a:ext cx="7349197" cy="4221164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8817" b="32822"/>
          <a:stretch/>
        </p:blipFill>
        <p:spPr>
          <a:xfrm rot="16200000">
            <a:off x="-1599559" y="2829706"/>
            <a:ext cx="5924551" cy="2142001"/>
          </a:xfrm>
          <a:prstGeom prst="rect">
            <a:avLst/>
          </a:prstGeom>
        </p:spPr>
      </p:pic>
      <p:sp>
        <p:nvSpPr>
          <p:cNvPr id="12" name="Parallelogram 11"/>
          <p:cNvSpPr/>
          <p:nvPr userDrawn="1"/>
        </p:nvSpPr>
        <p:spPr>
          <a:xfrm flipH="1">
            <a:off x="496635" y="796468"/>
            <a:ext cx="340534" cy="155054"/>
          </a:xfrm>
          <a:prstGeom prst="parallelogram">
            <a:avLst>
              <a:gd name="adj" fmla="val 3699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49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2580"/>
            <a:ext cx="1440766" cy="731130"/>
          </a:xfrm>
        </p:spPr>
        <p:txBody>
          <a:bodyPr anchor="t" anchorCtr="0"/>
          <a:lstStyle>
            <a:lvl1pPr algn="ctr">
              <a:defRPr sz="3200" u="sng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433718" y="945529"/>
            <a:ext cx="9758282" cy="41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62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86" y="1885459"/>
            <a:ext cx="7349197" cy="4221164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496635" y="796468"/>
            <a:ext cx="340534" cy="155054"/>
          </a:xfrm>
          <a:prstGeom prst="parallelogram">
            <a:avLst>
              <a:gd name="adj" fmla="val 3699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49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2580"/>
            <a:ext cx="1440766" cy="731130"/>
          </a:xfrm>
        </p:spPr>
        <p:txBody>
          <a:bodyPr anchor="t" anchorCtr="0"/>
          <a:lstStyle>
            <a:lvl1pPr algn="ctr">
              <a:defRPr sz="3200" u="sng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60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86" y="1885459"/>
            <a:ext cx="7349197" cy="4221164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496635" y="796468"/>
            <a:ext cx="340534" cy="155054"/>
          </a:xfrm>
          <a:prstGeom prst="parallelogram">
            <a:avLst>
              <a:gd name="adj" fmla="val 3699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49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2580"/>
            <a:ext cx="1440766" cy="731130"/>
          </a:xfrm>
        </p:spPr>
        <p:txBody>
          <a:bodyPr anchor="t" anchorCtr="0"/>
          <a:lstStyle>
            <a:lvl1pPr algn="ctr">
              <a:defRPr sz="3200" u="sng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3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8" y="2394860"/>
            <a:ext cx="10730717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9"/>
            <a:ext cx="11900286" cy="1309586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0590554" y="790118"/>
            <a:ext cx="1601446" cy="1455458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4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91714" y="945529"/>
            <a:ext cx="11520309" cy="402197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91713" y="995663"/>
            <a:ext cx="11900287" cy="4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8" y="2627085"/>
            <a:ext cx="10730717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200" u="none">
                <a:solidFill>
                  <a:srgbClr val="1954B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4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7C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8"/>
            <a:ext cx="11900286" cy="5410822"/>
          </a:xfrm>
          <a:prstGeom prst="rect">
            <a:avLst/>
          </a:prstGeom>
          <a:solidFill>
            <a:srgbClr val="B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8" y="2307769"/>
            <a:ext cx="8060089" cy="3942450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27" b="4363"/>
          <a:stretch/>
        </p:blipFill>
        <p:spPr>
          <a:xfrm>
            <a:off x="9057068" y="3441335"/>
            <a:ext cx="3134932" cy="29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71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5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7C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8"/>
            <a:ext cx="11900286" cy="5410822"/>
          </a:xfrm>
          <a:prstGeom prst="rect">
            <a:avLst/>
          </a:prstGeom>
          <a:solidFill>
            <a:srgbClr val="B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8" y="2307769"/>
            <a:ext cx="8060089" cy="3942450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27" b="4363"/>
          <a:stretch/>
        </p:blipFill>
        <p:spPr>
          <a:xfrm>
            <a:off x="9057068" y="3441335"/>
            <a:ext cx="3134932" cy="29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35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8"/>
            <a:ext cx="11888320" cy="541082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9" y="2569029"/>
            <a:ext cx="8393918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743"/>
          <a:stretch/>
        </p:blipFill>
        <p:spPr>
          <a:xfrm>
            <a:off x="291714" y="6356350"/>
            <a:ext cx="8939372" cy="530677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9355831" y="609600"/>
            <a:ext cx="5524571" cy="5761264"/>
            <a:chOff x="9453884" y="3893454"/>
            <a:chExt cx="2030287" cy="2117272"/>
          </a:xfrm>
        </p:grpSpPr>
        <p:sp>
          <p:nvSpPr>
            <p:cNvPr id="16" name="Oval 15"/>
            <p:cNvSpPr/>
            <p:nvPr userDrawn="1"/>
          </p:nvSpPr>
          <p:spPr>
            <a:xfrm>
              <a:off x="10135689" y="4574978"/>
              <a:ext cx="720454" cy="720454"/>
            </a:xfrm>
            <a:prstGeom prst="ellipse">
              <a:avLst/>
            </a:prstGeom>
            <a:noFill/>
            <a:ln w="2222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9895491" y="4334779"/>
              <a:ext cx="1200850" cy="1200850"/>
            </a:xfrm>
            <a:prstGeom prst="ellipse">
              <a:avLst/>
            </a:prstGeom>
            <a:noFill/>
            <a:ln w="12382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9639485" y="4078774"/>
              <a:ext cx="1712861" cy="1712861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10499645" y="3893454"/>
              <a:ext cx="0" cy="2117272"/>
            </a:xfrm>
            <a:prstGeom prst="line">
              <a:avLst/>
            </a:prstGeom>
            <a:ln w="34925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453884" y="4929201"/>
              <a:ext cx="2030287" cy="0"/>
            </a:xfrm>
            <a:prstGeom prst="line">
              <a:avLst/>
            </a:prstGeom>
            <a:ln w="34925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 userDrawn="1"/>
          </p:nvSpPr>
          <p:spPr>
            <a:xfrm flipH="1">
              <a:off x="10352412" y="4791700"/>
              <a:ext cx="287009" cy="287009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8625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8"/>
            <a:ext cx="11900286" cy="541082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9" y="2569029"/>
            <a:ext cx="8393918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9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79134" y="945528"/>
            <a:ext cx="11812865" cy="541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76585" y="938335"/>
            <a:ext cx="11812160" cy="5481655"/>
          </a:xfrm>
          <a:prstGeom prst="rect">
            <a:avLst/>
          </a:prstGeom>
          <a:solidFill>
            <a:srgbClr val="19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9" y="2569029"/>
            <a:ext cx="8393918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1328400" y="6419990"/>
            <a:ext cx="572630" cy="31096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11341100" y="6407150"/>
            <a:ext cx="479009" cy="338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AAFB36D-C455-4ECA-A943-EE6231F2AF02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5581422" y="-188652"/>
            <a:ext cx="5467271" cy="7747373"/>
          </a:xfrm>
          <a:prstGeom prst="rtTriangle">
            <a:avLst/>
          </a:prstGeom>
          <a:pattFill prst="pct20">
            <a:fgClr>
              <a:srgbClr val="9A57CD"/>
            </a:fgClr>
            <a:bgClr>
              <a:srgbClr val="8F38B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ight Triangle 25"/>
          <p:cNvSpPr/>
          <p:nvPr userDrawn="1"/>
        </p:nvSpPr>
        <p:spPr>
          <a:xfrm rot="5400000">
            <a:off x="3549027" y="-2226916"/>
            <a:ext cx="5467271" cy="11812160"/>
          </a:xfrm>
          <a:prstGeom prst="rtTriangle">
            <a:avLst/>
          </a:prstGeom>
          <a:solidFill>
            <a:srgbClr val="1B5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9" name="Right Triangle 38"/>
          <p:cNvSpPr/>
          <p:nvPr userDrawn="1"/>
        </p:nvSpPr>
        <p:spPr>
          <a:xfrm rot="5400000">
            <a:off x="825372" y="507384"/>
            <a:ext cx="5409987" cy="6314073"/>
          </a:xfrm>
          <a:prstGeom prst="rtTriangle">
            <a:avLst/>
          </a:prstGeom>
          <a:pattFill prst="pct75">
            <a:fgClr>
              <a:srgbClr val="1B5DC7"/>
            </a:fgClr>
            <a:bgClr>
              <a:srgbClr val="1E68E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450179" y="796468"/>
            <a:ext cx="386990" cy="1511301"/>
            <a:chOff x="450179" y="796468"/>
            <a:chExt cx="386990" cy="1511301"/>
          </a:xfrm>
        </p:grpSpPr>
        <p:sp>
          <p:nvSpPr>
            <p:cNvPr id="43" name="Parallelogram 42"/>
            <p:cNvSpPr/>
            <p:nvPr userDrawn="1"/>
          </p:nvSpPr>
          <p:spPr>
            <a:xfrm flipH="1">
              <a:off x="496635" y="796468"/>
              <a:ext cx="340534" cy="155054"/>
            </a:xfrm>
            <a:prstGeom prst="parallelogram">
              <a:avLst>
                <a:gd name="adj" fmla="val 3699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49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450179" y="796468"/>
              <a:ext cx="316976" cy="1511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69" t="28039" r="3650" b="29494"/>
            <a:stretch/>
          </p:blipFill>
          <p:spPr>
            <a:xfrm rot="5400000">
              <a:off x="-60968" y="1464911"/>
              <a:ext cx="1347807" cy="232601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32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91714" y="945528"/>
            <a:ext cx="11522915" cy="5410822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9" y="2569029"/>
            <a:ext cx="8393918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11811000" y="0"/>
            <a:ext cx="381001" cy="6370864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3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2" name="Parallelogram 11"/>
          <p:cNvSpPr/>
          <p:nvPr userDrawn="1"/>
        </p:nvSpPr>
        <p:spPr>
          <a:xfrm rot="9037655">
            <a:off x="227784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4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85657" y="945529"/>
            <a:ext cx="12277658" cy="43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69" y="2569029"/>
            <a:ext cx="8393918" cy="3614057"/>
          </a:xfrm>
        </p:spPr>
        <p:txBody>
          <a:bodyPr/>
          <a:lstStyle>
            <a:lvl1pPr marL="342900" indent="-342900">
              <a:buClr>
                <a:srgbClr val="00698E"/>
              </a:buClr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199" y="1347726"/>
            <a:ext cx="9791701" cy="501942"/>
          </a:xfrm>
        </p:spPr>
        <p:txBody>
          <a:bodyPr anchor="t" anchorCtr="0"/>
          <a:lstStyle>
            <a:lvl1pPr algn="l">
              <a:defRPr sz="2800" u="none"/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5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51522"/>
            <a:ext cx="12227005" cy="5906478"/>
          </a:xfrm>
          <a:prstGeom prst="rect">
            <a:avLst/>
          </a:prstGeom>
          <a:gradFill>
            <a:gsLst>
              <a:gs pos="0">
                <a:srgbClr val="F7F7F7"/>
              </a:gs>
              <a:gs pos="100000">
                <a:srgbClr val="F7F7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44845" y="6395276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Wadhwani Foundation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 rot="12371259" flipH="1">
            <a:off x="11745769" y="6408949"/>
            <a:ext cx="209462" cy="246908"/>
          </a:xfrm>
          <a:prstGeom prst="parallelogram">
            <a:avLst>
              <a:gd name="adj" fmla="val 54616"/>
            </a:avLst>
          </a:prstGeom>
          <a:solidFill>
            <a:srgbClr val="006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328400" y="6419990"/>
            <a:ext cx="572630" cy="31096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341100" y="6407150"/>
            <a:ext cx="479009" cy="338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AAFB36D-C455-4ECA-A943-EE6231F2AF02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0179" y="796468"/>
            <a:ext cx="386990" cy="1511301"/>
            <a:chOff x="450179" y="796468"/>
            <a:chExt cx="386990" cy="1511301"/>
          </a:xfrm>
        </p:grpSpPr>
        <p:sp>
          <p:nvSpPr>
            <p:cNvPr id="18" name="Parallelogram 17"/>
            <p:cNvSpPr/>
            <p:nvPr userDrawn="1"/>
          </p:nvSpPr>
          <p:spPr>
            <a:xfrm flipH="1">
              <a:off x="496635" y="796468"/>
              <a:ext cx="340534" cy="155054"/>
            </a:xfrm>
            <a:prstGeom prst="parallelogram">
              <a:avLst>
                <a:gd name="adj" fmla="val 3699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49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50179" y="796468"/>
              <a:ext cx="316976" cy="1511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69" t="28039" r="3650" b="29494"/>
            <a:stretch/>
          </p:blipFill>
          <p:spPr>
            <a:xfrm rot="5400000">
              <a:off x="-60968" y="1464911"/>
              <a:ext cx="1347807" cy="232601"/>
            </a:xfrm>
            <a:prstGeom prst="rect">
              <a:avLst/>
            </a:prstGeom>
          </p:spPr>
        </p:pic>
      </p:grp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487320" y="6387178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000" dirty="0" smtClean="0"/>
              <a:t>Investor Hunt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2453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51522"/>
            <a:ext cx="12227005" cy="5906478"/>
          </a:xfrm>
          <a:prstGeom prst="rect">
            <a:avLst/>
          </a:prstGeom>
          <a:gradFill>
            <a:gsLst>
              <a:gs pos="0">
                <a:srgbClr val="F7F7F7"/>
              </a:gs>
              <a:gs pos="100000">
                <a:srgbClr val="F7F7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50179" y="796468"/>
            <a:ext cx="386990" cy="1511301"/>
            <a:chOff x="450179" y="796468"/>
            <a:chExt cx="386990" cy="1511301"/>
          </a:xfrm>
        </p:grpSpPr>
        <p:sp>
          <p:nvSpPr>
            <p:cNvPr id="6" name="Parallelogram 5"/>
            <p:cNvSpPr/>
            <p:nvPr userDrawn="1"/>
          </p:nvSpPr>
          <p:spPr>
            <a:xfrm flipH="1">
              <a:off x="496635" y="796468"/>
              <a:ext cx="340534" cy="155054"/>
            </a:xfrm>
            <a:prstGeom prst="parallelogram">
              <a:avLst>
                <a:gd name="adj" fmla="val 3699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49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50179" y="796468"/>
              <a:ext cx="316976" cy="1511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69" t="28039" r="3650" b="29494"/>
            <a:stretch/>
          </p:blipFill>
          <p:spPr>
            <a:xfrm rot="5400000">
              <a:off x="-60968" y="1464911"/>
              <a:ext cx="1347807" cy="2326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295" y="998749"/>
            <a:ext cx="8011886" cy="443992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544845" y="6395276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Wadhwani Foundation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 rot="12371259" flipH="1">
            <a:off x="11745769" y="6408949"/>
            <a:ext cx="209462" cy="246908"/>
          </a:xfrm>
          <a:prstGeom prst="parallelogram">
            <a:avLst>
              <a:gd name="adj" fmla="val 54616"/>
            </a:avLst>
          </a:prstGeom>
          <a:solidFill>
            <a:srgbClr val="006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328400" y="6419990"/>
            <a:ext cx="572630" cy="31096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341100" y="6407150"/>
            <a:ext cx="479009" cy="338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AAFB36D-C455-4ECA-A943-EE6231F2AF02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06581" y="1955799"/>
            <a:ext cx="10515600" cy="4221163"/>
          </a:xfrm>
        </p:spPr>
        <p:txBody>
          <a:bodyPr/>
          <a:lstStyle>
            <a:lvl1pPr marL="228600" indent="-228600" algn="r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87320" y="6387178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000" dirty="0" smtClean="0"/>
              <a:t>Investor Hunt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4823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0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73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477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1531"/>
            <a:ext cx="10515600" cy="10506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39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45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30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2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70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65124" y="2418733"/>
            <a:ext cx="1150375" cy="1165123"/>
          </a:xfrm>
          <a:prstGeom prst="rect">
            <a:avLst/>
          </a:prstGeom>
          <a:solidFill>
            <a:srgbClr val="B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937389" y="2418733"/>
            <a:ext cx="1150375" cy="1165123"/>
          </a:xfrm>
          <a:prstGeom prst="rect">
            <a:avLst/>
          </a:prstGeom>
          <a:solidFill>
            <a:srgbClr val="F25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709654" y="2418732"/>
            <a:ext cx="1150375" cy="1165123"/>
          </a:xfrm>
          <a:prstGeom prst="rect">
            <a:avLst/>
          </a:prstGeom>
          <a:solidFill>
            <a:srgbClr val="F08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65124" y="4153402"/>
            <a:ext cx="1150375" cy="1165123"/>
          </a:xfrm>
          <a:prstGeom prst="rect">
            <a:avLst/>
          </a:prstGeom>
          <a:solidFill>
            <a:srgbClr val="58B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937389" y="4153402"/>
            <a:ext cx="1150375" cy="1165123"/>
          </a:xfrm>
          <a:prstGeom prst="rect">
            <a:avLst/>
          </a:prstGeom>
          <a:solidFill>
            <a:srgbClr val="E1C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09654" y="4153401"/>
            <a:ext cx="1150375" cy="1165123"/>
          </a:xfrm>
          <a:prstGeom prst="rect">
            <a:avLst/>
          </a:prstGeom>
          <a:solidFill>
            <a:srgbClr val="00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363929" y="4153401"/>
            <a:ext cx="1150375" cy="1165123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136194" y="4153401"/>
            <a:ext cx="1150375" cy="1165123"/>
          </a:xfrm>
          <a:prstGeom prst="rect">
            <a:avLst/>
          </a:prstGeom>
          <a:solidFill>
            <a:srgbClr val="195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908459" y="4153400"/>
            <a:ext cx="1150375" cy="1165123"/>
          </a:xfrm>
          <a:prstGeom prst="rect">
            <a:avLst/>
          </a:prstGeom>
          <a:solidFill>
            <a:srgbClr val="8F3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52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40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77372" y="1233714"/>
            <a:ext cx="11814627" cy="562428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2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9037655">
            <a:off x="225403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6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91714" y="945529"/>
            <a:ext cx="11900286" cy="411071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544845" y="6395276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Wadhwani Foundation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45" t="30568" b="49813"/>
          <a:stretch/>
        </p:blipFill>
        <p:spPr>
          <a:xfrm>
            <a:off x="10205458" y="965351"/>
            <a:ext cx="1617234" cy="387200"/>
          </a:xfrm>
          <a:prstGeom prst="rect">
            <a:avLst/>
          </a:prstGeom>
          <a:effectLst/>
        </p:spPr>
      </p:pic>
      <p:sp>
        <p:nvSpPr>
          <p:cNvPr id="11" name="Parallelogram 10"/>
          <p:cNvSpPr/>
          <p:nvPr userDrawn="1"/>
        </p:nvSpPr>
        <p:spPr>
          <a:xfrm rot="12371259" flipH="1">
            <a:off x="11745769" y="6408949"/>
            <a:ext cx="209462" cy="246908"/>
          </a:xfrm>
          <a:prstGeom prst="parallelogram">
            <a:avLst>
              <a:gd name="adj" fmla="val 54616"/>
            </a:avLst>
          </a:prstGeom>
          <a:solidFill>
            <a:srgbClr val="006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328400" y="6419990"/>
            <a:ext cx="572630" cy="31096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341100" y="6407150"/>
            <a:ext cx="479009" cy="338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AAFB36D-C455-4ECA-A943-EE6231F2AF02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sp>
        <p:nvSpPr>
          <p:cNvPr id="14" name="Parallelogram 13"/>
          <p:cNvSpPr/>
          <p:nvPr userDrawn="1"/>
        </p:nvSpPr>
        <p:spPr>
          <a:xfrm flipH="1">
            <a:off x="496635" y="796468"/>
            <a:ext cx="340534" cy="155054"/>
          </a:xfrm>
          <a:prstGeom prst="parallelogram">
            <a:avLst>
              <a:gd name="adj" fmla="val 3699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49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50179" y="796468"/>
            <a:ext cx="316976" cy="1511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9" t="28039" r="3650" b="29494"/>
          <a:stretch/>
        </p:blipFill>
        <p:spPr>
          <a:xfrm rot="5400000">
            <a:off x="-60968" y="1464911"/>
            <a:ext cx="1347807" cy="232601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7320" y="6387178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000" dirty="0" smtClean="0"/>
              <a:t>Investor Hunt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3476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698E"/>
              </a:buClr>
              <a:buFont typeface="Arial" panose="020B0604020202020204" pitchFamily="34" charset="0"/>
              <a:buChar char="•"/>
              <a:defRPr b="0"/>
            </a:lvl2pPr>
            <a:lvl3pPr marL="11430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698E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54020-174A-4410-A635-EE63291CD8B4}" type="datetimeFigureOut">
              <a:rPr lang="en-US" smtClean="0"/>
              <a:pPr/>
              <a:t>2/12/2018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2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943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428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381001" cy="6858000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 userDrawn="1"/>
        </p:nvSpPr>
        <p:spPr>
          <a:xfrm rot="9037655">
            <a:off x="225403" y="927757"/>
            <a:ext cx="225245" cy="236842"/>
          </a:xfrm>
          <a:prstGeom prst="parallelogram">
            <a:avLst>
              <a:gd name="adj" fmla="val 54616"/>
            </a:avLst>
          </a:prstGeom>
          <a:solidFill>
            <a:srgbClr val="006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91714" y="945529"/>
            <a:ext cx="11900286" cy="411071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42261"/>
            <a:ext cx="10515600" cy="443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55799"/>
            <a:ext cx="10515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1294" y="199267"/>
            <a:ext cx="2189736" cy="4078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73" b="19851"/>
          <a:stretch/>
        </p:blipFill>
        <p:spPr>
          <a:xfrm flipH="1">
            <a:off x="7951698" y="1342335"/>
            <a:ext cx="4242480" cy="5496615"/>
          </a:xfrm>
          <a:prstGeom prst="rect">
            <a:avLst/>
          </a:prstGeom>
        </p:spPr>
      </p:pic>
      <p:sp>
        <p:nvSpPr>
          <p:cNvPr id="34" name="Footer Placeholder 4"/>
          <p:cNvSpPr txBox="1">
            <a:spLocks/>
          </p:cNvSpPr>
          <p:nvPr userDrawn="1"/>
        </p:nvSpPr>
        <p:spPr>
          <a:xfrm>
            <a:off x="8544845" y="6395276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Wadhwani Foundation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45" t="30568" b="49813"/>
          <a:stretch/>
        </p:blipFill>
        <p:spPr>
          <a:xfrm>
            <a:off x="10205458" y="965351"/>
            <a:ext cx="1617234" cy="387200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 userDrawn="1"/>
        </p:nvSpPr>
        <p:spPr>
          <a:xfrm>
            <a:off x="11328400" y="6419990"/>
            <a:ext cx="572630" cy="310962"/>
          </a:xfrm>
          <a:prstGeom prst="rect">
            <a:avLst/>
          </a:prstGeom>
          <a:solidFill>
            <a:srgbClr val="008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11341100" y="6407150"/>
            <a:ext cx="479009" cy="338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AAFB36D-C455-4ECA-A943-EE6231F2AF02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0179" y="796468"/>
            <a:ext cx="386990" cy="1511301"/>
            <a:chOff x="450179" y="796468"/>
            <a:chExt cx="386990" cy="1511301"/>
          </a:xfrm>
        </p:grpSpPr>
        <p:sp>
          <p:nvSpPr>
            <p:cNvPr id="6" name="Parallelogram 5"/>
            <p:cNvSpPr/>
            <p:nvPr userDrawn="1"/>
          </p:nvSpPr>
          <p:spPr>
            <a:xfrm flipH="1">
              <a:off x="496635" y="796468"/>
              <a:ext cx="340534" cy="155054"/>
            </a:xfrm>
            <a:prstGeom prst="parallelogram">
              <a:avLst>
                <a:gd name="adj" fmla="val 3699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492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50179" y="796468"/>
              <a:ext cx="316976" cy="1511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69" t="28039" r="3650" b="29494"/>
            <a:stretch/>
          </p:blipFill>
          <p:spPr>
            <a:xfrm rot="5400000">
              <a:off x="-60968" y="1464911"/>
              <a:ext cx="1347807" cy="232601"/>
            </a:xfrm>
            <a:prstGeom prst="rect">
              <a:avLst/>
            </a:prstGeom>
          </p:spPr>
        </p:pic>
      </p:grp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487320" y="6387178"/>
            <a:ext cx="2769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000" dirty="0" smtClean="0"/>
              <a:t>Investor Hunt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64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2" r:id="rId4"/>
    <p:sldLayoutId id="2147483663" r:id="rId5"/>
    <p:sldLayoutId id="2147483676" r:id="rId6"/>
    <p:sldLayoutId id="2147483665" r:id="rId7"/>
    <p:sldLayoutId id="2147483679" r:id="rId8"/>
    <p:sldLayoutId id="2147483682" r:id="rId9"/>
    <p:sldLayoutId id="2147483683" r:id="rId10"/>
    <p:sldLayoutId id="2147483684" r:id="rId11"/>
    <p:sldLayoutId id="2147483680" r:id="rId12"/>
    <p:sldLayoutId id="2147483681" r:id="rId13"/>
    <p:sldLayoutId id="2147483660" r:id="rId14"/>
    <p:sldLayoutId id="2147483672" r:id="rId15"/>
    <p:sldLayoutId id="2147483671" r:id="rId16"/>
    <p:sldLayoutId id="2147483661" r:id="rId17"/>
    <p:sldLayoutId id="2147483669" r:id="rId18"/>
    <p:sldLayoutId id="2147483664" r:id="rId19"/>
    <p:sldLayoutId id="2147483670" r:id="rId20"/>
    <p:sldLayoutId id="2147483666" r:id="rId21"/>
    <p:sldLayoutId id="2147483668" r:id="rId22"/>
    <p:sldLayoutId id="2147483685" r:id="rId23"/>
    <p:sldLayoutId id="2147483675" r:id="rId24"/>
    <p:sldLayoutId id="2147483673" r:id="rId25"/>
    <p:sldLayoutId id="2147483677" r:id="rId26"/>
    <p:sldLayoutId id="2147483678" r:id="rId27"/>
    <p:sldLayoutId id="2147483651" r:id="rId28"/>
    <p:sldLayoutId id="2147483652" r:id="rId29"/>
    <p:sldLayoutId id="2147483653" r:id="rId30"/>
    <p:sldLayoutId id="2147483654" r:id="rId31"/>
    <p:sldLayoutId id="2147483655" r:id="rId32"/>
    <p:sldLayoutId id="2147483656" r:id="rId33"/>
    <p:sldLayoutId id="2147483657" r:id="rId34"/>
    <p:sldLayoutId id="2147483658" r:id="rId35"/>
    <p:sldLayoutId id="2147483659" r:id="rId3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ln>
            <a:noFill/>
          </a:ln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98E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98E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98E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98E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98E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Investor Hunt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Name of team:                                                                              </a:t>
            </a:r>
            <a:r>
              <a:rPr lang="en-US" smtClean="0"/>
              <a:t>Business Idea:              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7565" y="3114200"/>
            <a:ext cx="113971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695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Product or Service?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2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target customer?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63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different from the competitors?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7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critical </a:t>
            </a:r>
            <a:r>
              <a:rPr lang="en-US" dirty="0" smtClean="0"/>
              <a:t>activities in your business?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909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</a:t>
            </a:r>
            <a:r>
              <a:rPr lang="en-US" dirty="0" smtClean="0"/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07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future plans?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93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654552"/>
              </p:ext>
            </p:extLst>
          </p:nvPr>
        </p:nvGraphicFramePr>
        <p:xfrm>
          <a:off x="1047405" y="2327565"/>
          <a:ext cx="10091650" cy="344146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192453"/>
                <a:gridCol w="2899197"/>
              </a:tblGrid>
              <a:tr h="570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Projected sales after three years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0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Projected profits after three years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0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How much money do you want?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110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What do you want to use it for?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67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major risks your business faces?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06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44C7CB55FA34C83701E942BACB4A3" ma:contentTypeVersion="3" ma:contentTypeDescription="Create a new document." ma:contentTypeScope="" ma:versionID="64cd035809045d7c91893a02e42b9e84">
  <xsd:schema xmlns:xsd="http://www.w3.org/2001/XMLSchema" xmlns:xs="http://www.w3.org/2001/XMLSchema" xmlns:p="http://schemas.microsoft.com/office/2006/metadata/properties" xmlns:ns2="6ae8409e-1952-4ac7-a97a-f07786e9fdfa" targetNamespace="http://schemas.microsoft.com/office/2006/metadata/properties" ma:root="true" ma:fieldsID="b2a4d988fb9d2400066dee57341dbb6f" ns2:_="">
    <xsd:import namespace="6ae8409e-1952-4ac7-a97a-f07786e9fd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8409e-1952-4ac7-a97a-f07786e9f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e8409e-1952-4ac7-a97a-f07786e9fdfa">WFNEN100-337021843-861</_dlc_DocId>
    <_dlc_DocIdUrl xmlns="6ae8409e-1952-4ac7-a97a-f07786e9fdfa">
      <Url>https://wadhwanifoundation.sharepoint.com/sites/nen-content/_layouts/15/DocIdRedir.aspx?ID=WFNEN100-337021843-861</Url>
      <Description>WFNEN100-337021843-861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6CA3D1-AF44-4694-A457-9CD5413ABB9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5E1A60B-B1BE-465D-A21E-B4CDD04E0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e8409e-1952-4ac7-a97a-f07786e9f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1A79C8-2C8F-4B8F-A51A-4DC2B70B961E}">
  <ds:schemaRefs>
    <ds:schemaRef ds:uri="http://www.w3.org/XML/1998/namespace"/>
    <ds:schemaRef ds:uri="http://schemas.microsoft.com/office/2006/metadata/properties"/>
    <ds:schemaRef ds:uri="6ae8409e-1952-4ac7-a97a-f07786e9fdf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42A26DF-A81A-41D5-819C-18E5E5A2D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10198</TotalTime>
  <Words>86</Words>
  <Application>Microsoft Office PowerPoint</Application>
  <PresentationFormat>Custom</PresentationFormat>
  <Paragraphs>21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Investor Hunt</vt:lpstr>
      <vt:lpstr>What is your Product or Service?</vt:lpstr>
      <vt:lpstr>Who is your target customer?   </vt:lpstr>
      <vt:lpstr>How is it different from the competitors? </vt:lpstr>
      <vt:lpstr>What are the critical activities in your business?   </vt:lpstr>
      <vt:lpstr>Why you?  </vt:lpstr>
      <vt:lpstr>What are your future plans?</vt:lpstr>
      <vt:lpstr>Financials </vt:lpstr>
      <vt:lpstr>What are the major risks your business faces?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ShubhoPriyanka</dc:creator>
  <cp:lastModifiedBy>IIPC_2</cp:lastModifiedBy>
  <cp:revision>860</cp:revision>
  <dcterms:created xsi:type="dcterms:W3CDTF">2016-03-28T18:46:45Z</dcterms:created>
  <dcterms:modified xsi:type="dcterms:W3CDTF">2018-02-12T10:30:10Z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0x010100EE144C7CB55FA34C83701E942BACB4A3</vt:lpwstr>
  </property>
  <property fmtid="{D5CDD505-2E9C-101B-9397-08002B2CF9AE}" pid="3" name="_dlc_DocIdItemGuid">
    <vt:lpwstr>a5b36026-f293-4300-bf68-7688e63a8759</vt:lpwstr>
  </property>
</Properties>
</file>