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11"/>
  </p:notesMasterIdLst>
  <p:sldIdLst>
    <p:sldId id="256" r:id="rId6"/>
    <p:sldId id="296" r:id="rId7"/>
    <p:sldId id="304" r:id="rId8"/>
    <p:sldId id="308" r:id="rId9"/>
    <p:sldId id="309" r:id="rId10"/>
  </p:sldIdLst>
  <p:sldSz cx="12192000" cy="6858000"/>
  <p:notesSz cx="6858000" cy="9144000"/>
  <p:custDataLst>
    <p:tags r:id="rId12"/>
  </p:custDataLst>
  <p:defaultTextStyle>
    <a:lvl1pPr>
      <a:defRPr>
        <a:latin typeface="+mn-lt"/>
        <a:ea typeface="+mn-ea"/>
        <a:cs typeface="+mn-cs"/>
        <a:sym typeface="Helvetica"/>
      </a:defRPr>
    </a:lvl1pPr>
    <a:lvl2pPr>
      <a:defRPr>
        <a:latin typeface="+mn-lt"/>
        <a:ea typeface="+mn-ea"/>
        <a:cs typeface="+mn-cs"/>
        <a:sym typeface="Helvetica"/>
      </a:defRPr>
    </a:lvl2pPr>
    <a:lvl3pPr>
      <a:defRPr>
        <a:latin typeface="+mn-lt"/>
        <a:ea typeface="+mn-ea"/>
        <a:cs typeface="+mn-cs"/>
        <a:sym typeface="Helvetica"/>
      </a:defRPr>
    </a:lvl3pPr>
    <a:lvl4pPr>
      <a:defRPr>
        <a:latin typeface="+mn-lt"/>
        <a:ea typeface="+mn-ea"/>
        <a:cs typeface="+mn-cs"/>
        <a:sym typeface="Helvetica"/>
      </a:defRPr>
    </a:lvl4pPr>
    <a:lvl5pPr>
      <a:defRPr>
        <a:latin typeface="+mn-lt"/>
        <a:ea typeface="+mn-ea"/>
        <a:cs typeface="+mn-cs"/>
        <a:sym typeface="Helvetica"/>
      </a:defRPr>
    </a:lvl5pPr>
    <a:lvl6pPr>
      <a:defRPr>
        <a:latin typeface="+mn-lt"/>
        <a:ea typeface="+mn-ea"/>
        <a:cs typeface="+mn-cs"/>
        <a:sym typeface="Helvetica"/>
      </a:defRPr>
    </a:lvl6pPr>
    <a:lvl7pPr>
      <a:defRPr>
        <a:latin typeface="+mn-lt"/>
        <a:ea typeface="+mn-ea"/>
        <a:cs typeface="+mn-cs"/>
        <a:sym typeface="Helvetica"/>
      </a:defRPr>
    </a:lvl7pPr>
    <a:lvl8pPr>
      <a:defRPr>
        <a:latin typeface="+mn-lt"/>
        <a:ea typeface="+mn-ea"/>
        <a:cs typeface="+mn-cs"/>
        <a:sym typeface="Helvetica"/>
      </a:defRPr>
    </a:lvl8pPr>
    <a:lvl9pPr>
      <a:defRPr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urnima" initials="p" lastIdx="9" clrIdx="0"/>
  <p:cmAuthor id="1" name="TI" initials="T" lastIdx="2" clrIdx="1"/>
  <p:cmAuthor id="2" name="Ruchika Kashyap" initials="RK" lastIdx="14" clrIdx="2">
    <p:extLst>
      <p:ext uri="{19B8F6BF-5375-455C-9EA6-DF929625EA0E}">
        <p15:presenceInfo xmlns:p15="http://schemas.microsoft.com/office/powerpoint/2012/main" userId="S-1-5-21-370954916-1973281831-2136558448-12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87B7"/>
    <a:srgbClr val="043274"/>
    <a:srgbClr val="DDC697"/>
    <a:srgbClr val="D97D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79" name="Shape 17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 sz="1200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endParaRPr sz="1200"/>
          </a:p>
        </p:txBody>
      </p:sp>
    </p:spTree>
    <p:extLst>
      <p:ext uri="{BB962C8B-B14F-4D97-AF65-F5344CB8AC3E}">
        <p14:creationId xmlns:p14="http://schemas.microsoft.com/office/powerpoint/2010/main" val="1116609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2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272993" y="254000"/>
            <a:ext cx="11728509" cy="6602411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/>
          <p:nvPr/>
        </p:nvSpPr>
        <p:spPr>
          <a:xfrm>
            <a:off x="-6" y="0"/>
            <a:ext cx="381011" cy="6858000"/>
          </a:xfrm>
          <a:prstGeom prst="rect">
            <a:avLst/>
          </a:prstGeom>
          <a:blipFill>
            <a:blip r:embed="rId3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11810999" y="0"/>
            <a:ext cx="381007" cy="6858000"/>
          </a:xfrm>
          <a:prstGeom prst="rect">
            <a:avLst/>
          </a:prstGeom>
          <a:blipFill>
            <a:blip r:embed="rId3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819150" y="1701799"/>
            <a:ext cx="10949018" cy="879476"/>
          </a:xfrm>
          <a:prstGeom prst="rect">
            <a:avLst/>
          </a:prstGeom>
        </p:spPr>
        <p:txBody>
          <a:bodyPr anchor="b"/>
          <a:lstStyle>
            <a:lvl1pPr>
              <a:defRPr sz="3600">
                <a:solidFill>
                  <a:srgbClr val="0070C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70C0"/>
                </a:solidFill>
              </a:rPr>
              <a:t>Title Text</a:t>
            </a:r>
          </a:p>
        </p:txBody>
      </p:sp>
      <p:pic>
        <p:nvPicPr>
          <p:cNvPr id="24" name="image3.jpeg"/>
          <p:cNvPicPr/>
          <p:nvPr/>
        </p:nvPicPr>
        <p:blipFill>
          <a:blip r:embed="rId4" cstate="print">
            <a:extLst/>
          </a:blip>
          <a:srcRect l="7769" t="28039" r="3648" b="29494"/>
          <a:stretch>
            <a:fillRect/>
          </a:stretch>
        </p:blipFill>
        <p:spPr>
          <a:xfrm>
            <a:off x="928109" y="1566859"/>
            <a:ext cx="1738661" cy="300058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image4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69392"/>
            <a:ext cx="3638554" cy="592565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857250" y="2552699"/>
            <a:ext cx="10991851" cy="442238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800">
                <a:solidFill>
                  <a:srgbClr val="808080"/>
                </a:solidFill>
                <a:latin typeface="Atrament Std"/>
                <a:ea typeface="Atrament Std"/>
                <a:cs typeface="Atrament Std"/>
                <a:sym typeface="Atrament Std"/>
              </a:defRPr>
            </a:lvl1pPr>
            <a:lvl2pPr marL="778668" indent="-321468">
              <a:buClrTx/>
              <a:buFontTx/>
              <a:defRPr sz="1800">
                <a:solidFill>
                  <a:srgbClr val="808080"/>
                </a:solidFill>
                <a:latin typeface="Atrament Std"/>
                <a:ea typeface="Atrament Std"/>
                <a:cs typeface="Atrament Std"/>
                <a:sym typeface="Atrament Std"/>
              </a:defRPr>
            </a:lvl2pPr>
            <a:lvl3pPr marL="1171575" indent="-257175">
              <a:buClrTx/>
              <a:buFontTx/>
              <a:defRPr sz="1800">
                <a:solidFill>
                  <a:srgbClr val="808080"/>
                </a:solidFill>
                <a:latin typeface="Atrament Std"/>
                <a:ea typeface="Atrament Std"/>
                <a:cs typeface="Atrament Std"/>
                <a:sym typeface="Atrament Std"/>
              </a:defRPr>
            </a:lvl3pPr>
            <a:lvl4pPr marL="1628775" indent="-257175">
              <a:buClrTx/>
              <a:buFontTx/>
              <a:defRPr sz="1800">
                <a:solidFill>
                  <a:srgbClr val="808080"/>
                </a:solidFill>
                <a:latin typeface="Atrament Std"/>
                <a:ea typeface="Atrament Std"/>
                <a:cs typeface="Atrament Std"/>
                <a:sym typeface="Atrament Std"/>
              </a:defRPr>
            </a:lvl4pPr>
            <a:lvl5pPr marL="2085975" indent="-257175">
              <a:buClrTx/>
              <a:buFontTx/>
              <a:defRPr sz="1800">
                <a:solidFill>
                  <a:srgbClr val="808080"/>
                </a:solidFill>
                <a:latin typeface="Atrament Std"/>
                <a:ea typeface="Atrament Std"/>
                <a:cs typeface="Atrament Std"/>
                <a:sym typeface="Atrament Std"/>
              </a:defRPr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Body Level One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Body Level Two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Body Level Three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Body Level Four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Body Level Five</a:t>
            </a:r>
          </a:p>
        </p:txBody>
      </p:sp>
      <p:sp>
        <p:nvSpPr>
          <p:cNvPr id="27" name="Shape 27"/>
          <p:cNvSpPr/>
          <p:nvPr/>
        </p:nvSpPr>
        <p:spPr>
          <a:xfrm>
            <a:off x="829813" y="330015"/>
            <a:ext cx="274320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Partner Logo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5157790" cy="823917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400" b="1"/>
            </a:lvl1pPr>
            <a:lvl2pPr marL="885825" indent="-428625">
              <a:buClrTx/>
              <a:buFontTx/>
              <a:defRPr sz="2400" b="1"/>
            </a:lvl2pPr>
            <a:lvl3pPr marL="1257300" indent="-342900">
              <a:buClrTx/>
              <a:buFontTx/>
              <a:defRPr sz="2400" b="1"/>
            </a:lvl3pPr>
            <a:lvl4pPr marL="1714500" indent="-342900">
              <a:buClrTx/>
              <a:buFontTx/>
              <a:defRPr sz="2400" b="1"/>
            </a:lvl4pPr>
            <a:lvl5pPr marL="2171700" indent="-342900">
              <a:buClrTx/>
              <a:buFontTx/>
              <a:defRPr sz="2400"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04040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xfrm>
            <a:off x="839787" y="0"/>
            <a:ext cx="3932240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08" name="Shape 108"/>
          <p:cNvSpPr>
            <a:spLocks noGrp="1"/>
          </p:cNvSpPr>
          <p:nvPr>
            <p:ph type="body" idx="1"/>
          </p:nvPr>
        </p:nvSpPr>
        <p:spPr>
          <a:xfrm>
            <a:off x="5183187" y="987425"/>
            <a:ext cx="6172204" cy="58705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buChar char="▪"/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04040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14" name="Shape 11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685800" indent="-228600">
              <a:buChar char="▪"/>
            </a:lvl2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title"/>
          </p:nvPr>
        </p:nvSpPr>
        <p:spPr>
          <a:xfrm>
            <a:off x="8724900" y="0"/>
            <a:ext cx="2628900" cy="654209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17" name="Shape 117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6492875"/>
          </a:xfrm>
          <a:prstGeom prst="rect">
            <a:avLst/>
          </a:prstGeom>
        </p:spPr>
        <p:txBody>
          <a:bodyPr/>
          <a:lstStyle>
            <a:lvl2pPr marL="685800" indent="-228600">
              <a:buChar char="▪"/>
            </a:lvl2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-6" y="0"/>
            <a:ext cx="381011" cy="6858000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0" name="Shape 120"/>
          <p:cNvSpPr/>
          <p:nvPr/>
        </p:nvSpPr>
        <p:spPr>
          <a:xfrm rot="9037655">
            <a:off x="227781" y="927757"/>
            <a:ext cx="225251" cy="2368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291714" y="945529"/>
            <a:ext cx="11813376" cy="411071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928108" y="630195"/>
            <a:ext cx="10403887" cy="3"/>
          </a:xfrm>
          <a:prstGeom prst="line">
            <a:avLst/>
          </a:prstGeom>
          <a:ln w="12700">
            <a:solidFill>
              <a:srgbClr val="BFBFBF"/>
            </a:solidFill>
            <a:miter/>
          </a:ln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123" name="image9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300" y="289203"/>
            <a:ext cx="1821247" cy="296603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hape 124"/>
          <p:cNvSpPr/>
          <p:nvPr/>
        </p:nvSpPr>
        <p:spPr>
          <a:xfrm>
            <a:off x="12050479" y="0"/>
            <a:ext cx="161134" cy="6858000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829813" y="330015"/>
            <a:ext cx="274320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Partner Logo</a:t>
            </a:r>
          </a:p>
        </p:txBody>
      </p:sp>
      <p:pic>
        <p:nvPicPr>
          <p:cNvPr id="126" name="image10.png"/>
          <p:cNvPicPr/>
          <p:nvPr/>
        </p:nvPicPr>
        <p:blipFill>
          <a:blip r:embed="rId4" cstate="print">
            <a:extLst/>
          </a:blip>
          <a:srcRect l="48873" b="19851"/>
          <a:stretch>
            <a:fillRect/>
          </a:stretch>
        </p:blipFill>
        <p:spPr>
          <a:xfrm flipH="1">
            <a:off x="7797120" y="1342335"/>
            <a:ext cx="4242485" cy="549661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image3.png"/>
          <p:cNvPicPr/>
          <p:nvPr/>
        </p:nvPicPr>
        <p:blipFill>
          <a:blip r:embed="rId5" cstate="print">
            <a:extLst/>
          </a:blip>
          <a:srcRect l="42744" t="30568" b="49813"/>
          <a:stretch>
            <a:fillRect/>
          </a:stretch>
        </p:blipFill>
        <p:spPr>
          <a:xfrm>
            <a:off x="10205456" y="965346"/>
            <a:ext cx="1617239" cy="387206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Shape 129"/>
          <p:cNvSpPr/>
          <p:nvPr/>
        </p:nvSpPr>
        <p:spPr>
          <a:xfrm>
            <a:off x="11811000" y="0"/>
            <a:ext cx="381004" cy="6858000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0" name="Shape 130"/>
          <p:cNvSpPr/>
          <p:nvPr/>
        </p:nvSpPr>
        <p:spPr>
          <a:xfrm rot="12371259" flipH="1">
            <a:off x="11745769" y="6408949"/>
            <a:ext cx="209467" cy="24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11328400" y="6419989"/>
            <a:ext cx="572631" cy="310967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2" name="Shape 132"/>
          <p:cNvSpPr/>
          <p:nvPr/>
        </p:nvSpPr>
        <p:spPr>
          <a:xfrm>
            <a:off x="11312072" y="6506993"/>
            <a:ext cx="479009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rgbClr val="FFFFFF"/>
                </a:solidFill>
              </a:rPr>
              <a:t>‹#›</a:t>
            </a:r>
          </a:p>
        </p:txBody>
      </p:sp>
      <p:sp>
        <p:nvSpPr>
          <p:cNvPr id="133" name="Shape 133"/>
          <p:cNvSpPr/>
          <p:nvPr/>
        </p:nvSpPr>
        <p:spPr>
          <a:xfrm flipH="1">
            <a:off x="496631" y="796468"/>
            <a:ext cx="340541" cy="15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3639" y="0"/>
                </a:lnTo>
                <a:lnTo>
                  <a:pt x="21600" y="0"/>
                </a:lnTo>
                <a:lnTo>
                  <a:pt x="17961" y="21600"/>
                </a:lnTo>
                <a:close/>
              </a:path>
            </a:pathLst>
          </a:custGeom>
          <a:solidFill>
            <a:srgbClr val="80808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35" name="image1.jpeg"/>
          <p:cNvPicPr/>
          <p:nvPr/>
        </p:nvPicPr>
        <p:blipFill>
          <a:blip r:embed="rId6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Shape 136"/>
          <p:cNvSpPr/>
          <p:nvPr/>
        </p:nvSpPr>
        <p:spPr>
          <a:xfrm>
            <a:off x="487320" y="6499890"/>
            <a:ext cx="27693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88888"/>
                </a:solidFill>
              </a:rPr>
              <a:t>Name of the course</a:t>
            </a:r>
          </a:p>
        </p:txBody>
      </p:sp>
      <p:sp>
        <p:nvSpPr>
          <p:cNvPr id="137" name="Shape 137"/>
          <p:cNvSpPr/>
          <p:nvPr/>
        </p:nvSpPr>
        <p:spPr>
          <a:xfrm rot="9037655">
            <a:off x="227781" y="927757"/>
            <a:ext cx="225251" cy="2368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476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291713" y="945525"/>
            <a:ext cx="11522917" cy="5410830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9" name="Shape 139"/>
          <p:cNvSpPr>
            <a:spLocks noGrp="1"/>
          </p:cNvSpPr>
          <p:nvPr>
            <p:ph type="body" idx="1"/>
          </p:nvPr>
        </p:nvSpPr>
        <p:spPr>
          <a:xfrm>
            <a:off x="837167" y="2569029"/>
            <a:ext cx="8393921" cy="4288972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FontTx/>
              <a:buAutoNum type="arabicParenR"/>
              <a:defRPr>
                <a:solidFill>
                  <a:srgbClr val="FFFFFF"/>
                </a:solidFill>
              </a:defRPr>
            </a:lvl1pPr>
            <a:lvl2pPr>
              <a:buFontTx/>
              <a:defRPr>
                <a:solidFill>
                  <a:srgbClr val="FFFFFF"/>
                </a:solidFill>
              </a:defRPr>
            </a:lvl2pPr>
            <a:lvl3pPr>
              <a:buFontTx/>
              <a:defRPr>
                <a:solidFill>
                  <a:srgbClr val="FFFFFF"/>
                </a:solidFill>
              </a:defRPr>
            </a:lvl3pPr>
            <a:lvl4pPr>
              <a:buFontTx/>
              <a:defRPr>
                <a:solidFill>
                  <a:srgbClr val="FFFFFF"/>
                </a:solidFill>
              </a:defRPr>
            </a:lvl4pPr>
            <a:lvl5pPr>
              <a:buFontTx/>
              <a:defRPr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140" name="Shape 140"/>
          <p:cNvSpPr>
            <a:spLocks noGrp="1"/>
          </p:cNvSpPr>
          <p:nvPr>
            <p:ph type="title"/>
          </p:nvPr>
        </p:nvSpPr>
        <p:spPr>
          <a:xfrm>
            <a:off x="838199" y="1347725"/>
            <a:ext cx="9791701" cy="1221306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1" name="Shape 141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42" name="image1.jpeg"/>
          <p:cNvPicPr/>
          <p:nvPr/>
        </p:nvPicPr>
        <p:blipFill>
          <a:blip r:embed="rId6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image8.png"/>
          <p:cNvPicPr/>
          <p:nvPr/>
        </p:nvPicPr>
        <p:blipFill>
          <a:blip r:embed="rId7" cstate="print">
            <a:extLst/>
          </a:blip>
          <a:srcRect b="34743"/>
          <a:stretch>
            <a:fillRect/>
          </a:stretch>
        </p:blipFill>
        <p:spPr>
          <a:xfrm>
            <a:off x="291714" y="6356350"/>
            <a:ext cx="8939373" cy="53067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0" name="Group 150"/>
          <p:cNvGrpSpPr/>
          <p:nvPr/>
        </p:nvGrpSpPr>
        <p:grpSpPr>
          <a:xfrm>
            <a:off x="8954089" y="609594"/>
            <a:ext cx="5524580" cy="5761274"/>
            <a:chOff x="0" y="0"/>
            <a:chExt cx="5524579" cy="5761273"/>
          </a:xfrm>
        </p:grpSpPr>
        <p:sp>
          <p:nvSpPr>
            <p:cNvPr id="144" name="Shape 144"/>
            <p:cNvSpPr/>
            <p:nvPr/>
          </p:nvSpPr>
          <p:spPr>
            <a:xfrm>
              <a:off x="1855145" y="1854381"/>
              <a:ext cx="1960220" cy="1960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22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201479" y="1200713"/>
              <a:ext cx="3267453" cy="3267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1238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504796" y="504033"/>
              <a:ext cx="4661077" cy="4660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 flipH="1">
              <a:off x="2845601" y="-1"/>
              <a:ext cx="3" cy="5761274"/>
            </a:xfrm>
            <a:prstGeom prst="line">
              <a:avLst/>
            </a:prstGeom>
            <a:noFill/>
            <a:ln w="349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/>
              </a:pPr>
              <a:endParaRPr/>
            </a:p>
          </p:txBody>
        </p:sp>
        <p:sp>
          <p:nvSpPr>
            <p:cNvPr id="148" name="Shape 148"/>
            <p:cNvSpPr/>
            <p:nvPr/>
          </p:nvSpPr>
          <p:spPr>
            <a:xfrm>
              <a:off x="-2" y="2818351"/>
              <a:ext cx="5524581" cy="3"/>
            </a:xfrm>
            <a:prstGeom prst="line">
              <a:avLst/>
            </a:prstGeom>
            <a:noFill/>
            <a:ln w="349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/>
              </a:pPr>
              <a:endParaRPr/>
            </a:p>
          </p:txBody>
        </p:sp>
        <p:sp>
          <p:nvSpPr>
            <p:cNvPr id="149" name="Shape 149"/>
            <p:cNvSpPr/>
            <p:nvPr/>
          </p:nvSpPr>
          <p:spPr>
            <a:xfrm flipH="1">
              <a:off x="2445006" y="2444159"/>
              <a:ext cx="780980" cy="780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99CC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151" name="Shape 151"/>
          <p:cNvSpPr/>
          <p:nvPr/>
        </p:nvSpPr>
        <p:spPr>
          <a:xfrm>
            <a:off x="11811000" y="-4"/>
            <a:ext cx="381004" cy="6370872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6" name="Shape 13"/>
          <p:cNvSpPr/>
          <p:nvPr userDrawn="1"/>
        </p:nvSpPr>
        <p:spPr>
          <a:xfrm>
            <a:off x="8502540" y="6500895"/>
            <a:ext cx="2769304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000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 dirty="0">
                <a:solidFill>
                  <a:srgbClr val="808080"/>
                </a:solidFill>
              </a:rPr>
              <a:t>© </a:t>
            </a:r>
            <a:r>
              <a:rPr sz="1000" dirty="0" smtClean="0">
                <a:solidFill>
                  <a:srgbClr val="808080"/>
                </a:solidFill>
              </a:rPr>
              <a:t>Wadhwani </a:t>
            </a:r>
            <a:r>
              <a:rPr sz="1000" dirty="0">
                <a:solidFill>
                  <a:srgbClr val="808080"/>
                </a:solidFill>
              </a:rPr>
              <a:t>Foundation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/>
        </p:nvSpPr>
        <p:spPr>
          <a:xfrm>
            <a:off x="-6" y="0"/>
            <a:ext cx="381011" cy="6858000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4" name="Shape 154"/>
          <p:cNvSpPr/>
          <p:nvPr/>
        </p:nvSpPr>
        <p:spPr>
          <a:xfrm rot="9037655">
            <a:off x="227781" y="927757"/>
            <a:ext cx="225251" cy="2368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291714" y="945529"/>
            <a:ext cx="11813376" cy="411071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928108" y="630195"/>
            <a:ext cx="10403887" cy="3"/>
          </a:xfrm>
          <a:prstGeom prst="line">
            <a:avLst/>
          </a:prstGeom>
          <a:ln w="12700">
            <a:solidFill>
              <a:srgbClr val="BFBFBF"/>
            </a:solidFill>
            <a:miter/>
          </a:ln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157" name="image9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300" y="289203"/>
            <a:ext cx="1821247" cy="296603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Shape 158"/>
          <p:cNvSpPr/>
          <p:nvPr/>
        </p:nvSpPr>
        <p:spPr>
          <a:xfrm>
            <a:off x="12050479" y="0"/>
            <a:ext cx="161134" cy="6858000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9" name="Shape 159"/>
          <p:cNvSpPr/>
          <p:nvPr/>
        </p:nvSpPr>
        <p:spPr>
          <a:xfrm>
            <a:off x="829813" y="330015"/>
            <a:ext cx="274320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Partner Logo</a:t>
            </a:r>
          </a:p>
        </p:txBody>
      </p:sp>
      <p:pic>
        <p:nvPicPr>
          <p:cNvPr id="160" name="image10.png"/>
          <p:cNvPicPr/>
          <p:nvPr/>
        </p:nvPicPr>
        <p:blipFill>
          <a:blip r:embed="rId4" cstate="print">
            <a:extLst/>
          </a:blip>
          <a:srcRect l="48873" b="19851"/>
          <a:stretch>
            <a:fillRect/>
          </a:stretch>
        </p:blipFill>
        <p:spPr>
          <a:xfrm flipH="1">
            <a:off x="7797120" y="1342335"/>
            <a:ext cx="4242485" cy="549661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image3.png"/>
          <p:cNvPicPr/>
          <p:nvPr/>
        </p:nvPicPr>
        <p:blipFill>
          <a:blip r:embed="rId5" cstate="print">
            <a:extLst/>
          </a:blip>
          <a:srcRect l="42744" t="30568" b="49813"/>
          <a:stretch>
            <a:fillRect/>
          </a:stretch>
        </p:blipFill>
        <p:spPr>
          <a:xfrm>
            <a:off x="10205456" y="965346"/>
            <a:ext cx="1617239" cy="387206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Shape 163"/>
          <p:cNvSpPr/>
          <p:nvPr/>
        </p:nvSpPr>
        <p:spPr>
          <a:xfrm>
            <a:off x="11811000" y="0"/>
            <a:ext cx="381004" cy="6858000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4" name="Shape 164"/>
          <p:cNvSpPr/>
          <p:nvPr/>
        </p:nvSpPr>
        <p:spPr>
          <a:xfrm rot="12371259" flipH="1">
            <a:off x="11745769" y="6408949"/>
            <a:ext cx="209467" cy="24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5" name="Shape 165"/>
          <p:cNvSpPr/>
          <p:nvPr/>
        </p:nvSpPr>
        <p:spPr>
          <a:xfrm>
            <a:off x="11328400" y="6419989"/>
            <a:ext cx="572631" cy="310967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11370128" y="6506993"/>
            <a:ext cx="479009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rgbClr val="FFFFFF"/>
                </a:solidFill>
              </a:rPr>
              <a:t>‹#›</a:t>
            </a:r>
          </a:p>
        </p:txBody>
      </p:sp>
      <p:sp>
        <p:nvSpPr>
          <p:cNvPr id="167" name="Shape 167"/>
          <p:cNvSpPr/>
          <p:nvPr/>
        </p:nvSpPr>
        <p:spPr>
          <a:xfrm flipH="1">
            <a:off x="496631" y="796468"/>
            <a:ext cx="340541" cy="15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3639" y="0"/>
                </a:lnTo>
                <a:lnTo>
                  <a:pt x="21600" y="0"/>
                </a:lnTo>
                <a:lnTo>
                  <a:pt x="17961" y="21600"/>
                </a:lnTo>
                <a:close/>
              </a:path>
            </a:pathLst>
          </a:custGeom>
          <a:solidFill>
            <a:srgbClr val="80808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69" name="image1.jpeg"/>
          <p:cNvPicPr/>
          <p:nvPr/>
        </p:nvPicPr>
        <p:blipFill>
          <a:blip r:embed="rId6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Shape 1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72" name="Shape 172"/>
          <p:cNvSpPr>
            <a:spLocks noGrp="1"/>
          </p:cNvSpPr>
          <p:nvPr>
            <p:ph type="body" idx="1"/>
          </p:nvPr>
        </p:nvSpPr>
        <p:spPr>
          <a:xfrm>
            <a:off x="838200" y="1955799"/>
            <a:ext cx="10515600" cy="3459914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25" name="Shape 13"/>
          <p:cNvSpPr/>
          <p:nvPr userDrawn="1"/>
        </p:nvSpPr>
        <p:spPr>
          <a:xfrm>
            <a:off x="8517314" y="6500895"/>
            <a:ext cx="2769304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000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 dirty="0">
                <a:solidFill>
                  <a:srgbClr val="808080"/>
                </a:solidFill>
              </a:rPr>
              <a:t>© </a:t>
            </a:r>
            <a:r>
              <a:rPr sz="1000" dirty="0" smtClean="0">
                <a:solidFill>
                  <a:srgbClr val="808080"/>
                </a:solidFill>
              </a:rPr>
              <a:t>Wadhwani </a:t>
            </a:r>
            <a:r>
              <a:rPr sz="1000" dirty="0">
                <a:solidFill>
                  <a:srgbClr val="808080"/>
                </a:solidFill>
              </a:rPr>
              <a:t>Foundation</a:t>
            </a:r>
          </a:p>
        </p:txBody>
      </p:sp>
      <p:sp>
        <p:nvSpPr>
          <p:cNvPr id="22" name="Shape 12"/>
          <p:cNvSpPr/>
          <p:nvPr userDrawn="1"/>
        </p:nvSpPr>
        <p:spPr>
          <a:xfrm>
            <a:off x="853079" y="6483563"/>
            <a:ext cx="5042941" cy="17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20000"/>
              </a:lnSpc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x-none" dirty="0" smtClean="0"/>
              <a:t>How to Offer the 9 Lessons under WFNEN 101: Lesson </a:t>
            </a:r>
            <a:r>
              <a:rPr lang="en-US" dirty="0" smtClean="0"/>
              <a:t>7</a:t>
            </a:r>
            <a:r>
              <a:rPr lang="x-none" dirty="0" smtClean="0"/>
              <a:t> – </a:t>
            </a:r>
            <a:r>
              <a:rPr lang="en-US" dirty="0" smtClean="0"/>
              <a:t>Prototyping</a:t>
            </a:r>
            <a:endParaRPr lang="x-non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4" name="Shape 12"/>
          <p:cNvSpPr/>
          <p:nvPr userDrawn="1"/>
        </p:nvSpPr>
        <p:spPr>
          <a:xfrm>
            <a:off x="487315" y="6483563"/>
            <a:ext cx="5042941" cy="172355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20000"/>
              </a:lnSpc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sz="1000" dirty="0">
                <a:solidFill>
                  <a:srgbClr val="888888"/>
                </a:solidFill>
              </a:rPr>
              <a:t>How to Offer the </a:t>
            </a:r>
            <a:r>
              <a:rPr lang="en-US" sz="1000" baseline="0" dirty="0" smtClean="0">
                <a:solidFill>
                  <a:srgbClr val="888888"/>
                </a:solidFill>
              </a:rPr>
              <a:t> 8</a:t>
            </a:r>
            <a:r>
              <a:rPr sz="1000" dirty="0" smtClean="0">
                <a:solidFill>
                  <a:srgbClr val="888888"/>
                </a:solidFill>
              </a:rPr>
              <a:t> </a:t>
            </a:r>
            <a:r>
              <a:rPr sz="1000" dirty="0">
                <a:solidFill>
                  <a:srgbClr val="888888"/>
                </a:solidFill>
              </a:rPr>
              <a:t>Lessons under WFNEN </a:t>
            </a:r>
            <a:r>
              <a:rPr sz="1000" dirty="0" smtClean="0">
                <a:solidFill>
                  <a:srgbClr val="888888"/>
                </a:solidFill>
              </a:rPr>
              <a:t>10</a:t>
            </a:r>
            <a:r>
              <a:rPr lang="en-US" sz="1000" dirty="0" smtClean="0">
                <a:solidFill>
                  <a:srgbClr val="888888"/>
                </a:solidFill>
              </a:rPr>
              <a:t>1 – </a:t>
            </a:r>
            <a:r>
              <a:rPr lang="en-US" sz="1000" dirty="0" smtClean="0">
                <a:solidFill>
                  <a:srgbClr val="808080"/>
                </a:solidFill>
              </a:rPr>
              <a:t>Capstone</a:t>
            </a:r>
            <a:r>
              <a:rPr lang="en-US" sz="1000" baseline="0" dirty="0" smtClean="0">
                <a:solidFill>
                  <a:srgbClr val="808080"/>
                </a:solidFill>
              </a:rPr>
              <a:t> Project</a:t>
            </a:r>
            <a:endParaRPr sz="1000" dirty="0">
              <a:solidFill>
                <a:srgbClr val="888888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-6" y="0"/>
            <a:ext cx="381011" cy="6858000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2" name="Shape 42"/>
          <p:cNvSpPr/>
          <p:nvPr/>
        </p:nvSpPr>
        <p:spPr>
          <a:xfrm rot="9037655">
            <a:off x="227781" y="927757"/>
            <a:ext cx="225251" cy="2368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291712" y="945529"/>
            <a:ext cx="11900290" cy="411071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928108" y="630196"/>
            <a:ext cx="10403887" cy="1"/>
          </a:xfrm>
          <a:prstGeom prst="line">
            <a:avLst/>
          </a:prstGeom>
          <a:ln w="12700">
            <a:solidFill>
              <a:srgbClr val="BFBFBF"/>
            </a:solidFill>
            <a:miter/>
          </a:ln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45" name="image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300" y="289203"/>
            <a:ext cx="1821247" cy="296603"/>
          </a:xfrm>
          <a:prstGeom prst="rect">
            <a:avLst/>
          </a:prstGeom>
          <a:ln w="12700">
            <a:miter lim="400000"/>
          </a:ln>
        </p:spPr>
      </p:pic>
      <p:sp>
        <p:nvSpPr>
          <p:cNvPr id="46" name="Shape 46"/>
          <p:cNvSpPr/>
          <p:nvPr/>
        </p:nvSpPr>
        <p:spPr>
          <a:xfrm>
            <a:off x="829813" y="330015"/>
            <a:ext cx="274320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Partner Logo</a:t>
            </a:r>
          </a:p>
        </p:txBody>
      </p:sp>
      <p:pic>
        <p:nvPicPr>
          <p:cNvPr id="47" name="image3.png"/>
          <p:cNvPicPr/>
          <p:nvPr/>
        </p:nvPicPr>
        <p:blipFill>
          <a:blip r:embed="rId4" cstate="print">
            <a:extLst/>
          </a:blip>
          <a:srcRect l="42745" t="30568" b="49813"/>
          <a:stretch>
            <a:fillRect/>
          </a:stretch>
        </p:blipFill>
        <p:spPr>
          <a:xfrm>
            <a:off x="10205456" y="965346"/>
            <a:ext cx="1617239" cy="387206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/>
          <p:nvPr/>
        </p:nvSpPr>
        <p:spPr>
          <a:xfrm flipH="1">
            <a:off x="496632" y="796468"/>
            <a:ext cx="340540" cy="15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3639" y="0"/>
                </a:lnTo>
                <a:lnTo>
                  <a:pt x="21600" y="0"/>
                </a:lnTo>
                <a:lnTo>
                  <a:pt x="17961" y="21600"/>
                </a:lnTo>
                <a:close/>
              </a:path>
            </a:pathLst>
          </a:custGeom>
          <a:solidFill>
            <a:srgbClr val="80808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50" name="image1.jpeg"/>
          <p:cNvPicPr/>
          <p:nvPr/>
        </p:nvPicPr>
        <p:blipFill>
          <a:blip r:embed="rId5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 rot="12371259" flipH="1">
            <a:off x="12002943" y="6408949"/>
            <a:ext cx="209467" cy="24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11585574" y="6419989"/>
            <a:ext cx="572636" cy="310967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11641817" y="6506993"/>
            <a:ext cx="479009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rgbClr val="FFFFFF"/>
                </a:solidFill>
              </a:rPr>
              <a:t>‹#›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xfrm>
            <a:off x="2934286" y="1885457"/>
            <a:ext cx="7349198" cy="497254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  <p:pic>
        <p:nvPicPr>
          <p:cNvPr id="57" name="image5.png"/>
          <p:cNvPicPr/>
          <p:nvPr/>
        </p:nvPicPr>
        <p:blipFill>
          <a:blip r:embed="rId6" cstate="print">
            <a:extLst/>
          </a:blip>
          <a:srcRect r="38817" b="32821"/>
          <a:stretch>
            <a:fillRect/>
          </a:stretch>
        </p:blipFill>
        <p:spPr>
          <a:xfrm rot="16200000">
            <a:off x="-1599546" y="2829721"/>
            <a:ext cx="5924557" cy="2141975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Shape 58"/>
          <p:cNvSpPr/>
          <p:nvPr/>
        </p:nvSpPr>
        <p:spPr>
          <a:xfrm flipH="1">
            <a:off x="496632" y="796468"/>
            <a:ext cx="340540" cy="15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3639" y="0"/>
                </a:lnTo>
                <a:lnTo>
                  <a:pt x="21600" y="0"/>
                </a:lnTo>
                <a:lnTo>
                  <a:pt x="17961" y="21600"/>
                </a:lnTo>
                <a:close/>
              </a:path>
            </a:pathLst>
          </a:custGeom>
          <a:solidFill>
            <a:srgbClr val="80808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60" name="image1.jpeg"/>
          <p:cNvPicPr/>
          <p:nvPr/>
        </p:nvPicPr>
        <p:blipFill>
          <a:blip r:embed="rId5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xfrm>
            <a:off x="838200" y="1702579"/>
            <a:ext cx="1440767" cy="5155421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2" name="Shape 62"/>
          <p:cNvSpPr/>
          <p:nvPr/>
        </p:nvSpPr>
        <p:spPr>
          <a:xfrm>
            <a:off x="2433716" y="945529"/>
            <a:ext cx="9377283" cy="41337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" name="Shape 13"/>
          <p:cNvSpPr/>
          <p:nvPr userDrawn="1"/>
        </p:nvSpPr>
        <p:spPr>
          <a:xfrm>
            <a:off x="8749768" y="6500895"/>
            <a:ext cx="2769304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000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 dirty="0">
                <a:solidFill>
                  <a:srgbClr val="808080"/>
                </a:solidFill>
              </a:rPr>
              <a:t>© </a:t>
            </a:r>
            <a:r>
              <a:rPr sz="1000" dirty="0" smtClean="0">
                <a:solidFill>
                  <a:srgbClr val="808080"/>
                </a:solidFill>
              </a:rPr>
              <a:t>Wadhwani </a:t>
            </a:r>
            <a:r>
              <a:rPr sz="1000" dirty="0">
                <a:solidFill>
                  <a:srgbClr val="808080"/>
                </a:solidFill>
              </a:rPr>
              <a:t>Foundation</a:t>
            </a:r>
          </a:p>
        </p:txBody>
      </p:sp>
      <p:sp>
        <p:nvSpPr>
          <p:cNvPr id="26" name="Shape 12"/>
          <p:cNvSpPr/>
          <p:nvPr userDrawn="1"/>
        </p:nvSpPr>
        <p:spPr>
          <a:xfrm>
            <a:off x="853079" y="6483563"/>
            <a:ext cx="5042941" cy="17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20000"/>
              </a:lnSpc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x-none" dirty="0" smtClean="0">
                <a:solidFill>
                  <a:schemeClr val="tx1"/>
                </a:solidFill>
              </a:rPr>
              <a:t>How to Offer the 9 Lessons under WFNEN 101: Lesson </a:t>
            </a:r>
            <a:r>
              <a:rPr lang="en-US" dirty="0" smtClean="0">
                <a:solidFill>
                  <a:schemeClr val="tx1"/>
                </a:solidFill>
              </a:rPr>
              <a:t>7</a:t>
            </a:r>
            <a:r>
              <a:rPr lang="x-none" dirty="0" smtClean="0">
                <a:solidFill>
                  <a:schemeClr val="tx1"/>
                </a:solidFill>
              </a:rPr>
              <a:t> – </a:t>
            </a:r>
            <a:r>
              <a:rPr lang="en-US" dirty="0" smtClean="0">
                <a:solidFill>
                  <a:schemeClr val="tx1"/>
                </a:solidFill>
              </a:rPr>
              <a:t>Prototyping</a:t>
            </a:r>
            <a:endParaRPr lang="x-non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xfrm>
            <a:off x="837167" y="2627084"/>
            <a:ext cx="10730719" cy="423091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65" name="Shape 65"/>
          <p:cNvSpPr/>
          <p:nvPr/>
        </p:nvSpPr>
        <p:spPr>
          <a:xfrm>
            <a:off x="291710" y="945529"/>
            <a:ext cx="11520317" cy="1309586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838199" y="1347725"/>
            <a:ext cx="9791701" cy="1279361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pic>
        <p:nvPicPr>
          <p:cNvPr id="67" name="image6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0210575" y="793745"/>
            <a:ext cx="1601451" cy="1455461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Shape 68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69" name="image1.jpeg"/>
          <p:cNvPicPr/>
          <p:nvPr/>
        </p:nvPicPr>
        <p:blipFill>
          <a:blip r:embed="rId3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 rot="9037655">
            <a:off x="227782" y="927757"/>
            <a:ext cx="225249" cy="2368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476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291713" y="945525"/>
            <a:ext cx="11522917" cy="5410830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body" idx="1"/>
          </p:nvPr>
        </p:nvSpPr>
        <p:spPr>
          <a:xfrm>
            <a:off x="837167" y="2569029"/>
            <a:ext cx="8393921" cy="4288972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8199" y="1347725"/>
            <a:ext cx="9791701" cy="1221306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83" name="Shape 83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84" name="image1.jpeg"/>
          <p:cNvPicPr/>
          <p:nvPr/>
        </p:nvPicPr>
        <p:blipFill>
          <a:blip r:embed="rId2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  <p:pic>
        <p:nvPicPr>
          <p:cNvPr id="85" name="image8.png"/>
          <p:cNvPicPr/>
          <p:nvPr/>
        </p:nvPicPr>
        <p:blipFill>
          <a:blip r:embed="rId3" cstate="print">
            <a:extLst/>
          </a:blip>
          <a:srcRect b="34743"/>
          <a:stretch>
            <a:fillRect/>
          </a:stretch>
        </p:blipFill>
        <p:spPr>
          <a:xfrm>
            <a:off x="291714" y="6356350"/>
            <a:ext cx="8939373" cy="53067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2" name="Group 92"/>
          <p:cNvGrpSpPr/>
          <p:nvPr/>
        </p:nvGrpSpPr>
        <p:grpSpPr>
          <a:xfrm>
            <a:off x="8954091" y="609593"/>
            <a:ext cx="5524584" cy="5761273"/>
            <a:chOff x="0" y="0"/>
            <a:chExt cx="5524582" cy="5761272"/>
          </a:xfrm>
        </p:grpSpPr>
        <p:sp>
          <p:nvSpPr>
            <p:cNvPr id="86" name="Shape 86"/>
            <p:cNvSpPr/>
            <p:nvPr/>
          </p:nvSpPr>
          <p:spPr>
            <a:xfrm>
              <a:off x="1855145" y="1854382"/>
              <a:ext cx="1960321" cy="1960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22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1201479" y="1200715"/>
              <a:ext cx="3267620" cy="3267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1238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504798" y="504033"/>
              <a:ext cx="4661077" cy="4660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89" name="Shape 89"/>
            <p:cNvSpPr/>
            <p:nvPr/>
          </p:nvSpPr>
          <p:spPr>
            <a:xfrm flipH="1">
              <a:off x="2845602" y="-1"/>
              <a:ext cx="2" cy="5761273"/>
            </a:xfrm>
            <a:prstGeom prst="line">
              <a:avLst/>
            </a:prstGeom>
            <a:noFill/>
            <a:ln w="349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/>
              </a:pP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-1" y="2818353"/>
              <a:ext cx="5524584" cy="2"/>
            </a:xfrm>
            <a:prstGeom prst="line">
              <a:avLst/>
            </a:prstGeom>
            <a:noFill/>
            <a:ln w="349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/>
              </a:pP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 flipH="1">
              <a:off x="2445045" y="2444160"/>
              <a:ext cx="780942" cy="780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99CC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93" name="Shape 93"/>
          <p:cNvSpPr/>
          <p:nvPr/>
        </p:nvSpPr>
        <p:spPr>
          <a:xfrm>
            <a:off x="11810999" y="-4"/>
            <a:ext cx="381007" cy="6370872"/>
          </a:xfrm>
          <a:prstGeom prst="rect">
            <a:avLst/>
          </a:prstGeom>
          <a:blipFill>
            <a:blip r:embed="rId4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6" name="Shape 96"/>
          <p:cNvSpPr>
            <a:spLocks noGrp="1"/>
          </p:cNvSpPr>
          <p:nvPr>
            <p:ph type="body" idx="1" hasCustomPrompt="1"/>
          </p:nvPr>
        </p:nvSpPr>
        <p:spPr>
          <a:xfrm>
            <a:off x="831850" y="4589462"/>
            <a:ext cx="10515600" cy="1582738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885825" indent="-428625">
              <a:buClrTx/>
              <a:buFontTx/>
              <a:defRPr sz="2400">
                <a:solidFill>
                  <a:srgbClr val="888888"/>
                </a:solidFill>
              </a:defRPr>
            </a:lvl2pPr>
            <a:lvl3pPr marL="1257300" indent="-342900">
              <a:buClrTx/>
              <a:buFontTx/>
              <a:defRPr sz="2400">
                <a:solidFill>
                  <a:srgbClr val="888888"/>
                </a:solidFill>
              </a:defRPr>
            </a:lvl3pPr>
            <a:lvl4pPr marL="1714500" indent="-342900">
              <a:buClrTx/>
              <a:buFontTx/>
              <a:defRPr sz="2400">
                <a:solidFill>
                  <a:srgbClr val="888888"/>
                </a:solidFill>
              </a:defRPr>
            </a:lvl4pPr>
            <a:lvl5pPr marL="2171700" indent="-342900">
              <a:buClrTx/>
              <a:buFontTx/>
              <a:defRPr sz="24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888888"/>
                </a:solidFill>
              </a:rPr>
              <a:t>Body Level </a:t>
            </a:r>
            <a:r>
              <a:rPr sz="2400" dirty="0" smtClean="0">
                <a:solidFill>
                  <a:srgbClr val="888888"/>
                </a:solidFill>
              </a:rPr>
              <a:t>Three</a:t>
            </a:r>
            <a:endParaRPr sz="2400" dirty="0">
              <a:solidFill>
                <a:srgbClr val="888888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6" y="0"/>
            <a:ext cx="381011" cy="6858000"/>
          </a:xfrm>
          <a:prstGeom prst="rect">
            <a:avLst/>
          </a:prstGeom>
          <a:blipFill>
            <a:blip r:embed="rId18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 rot="9037655">
            <a:off x="227781" y="927757"/>
            <a:ext cx="225251" cy="2368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b="0" i="0" u="none"/>
          </a:p>
        </p:txBody>
      </p:sp>
      <p:sp>
        <p:nvSpPr>
          <p:cNvPr id="4" name="Shape 4"/>
          <p:cNvSpPr/>
          <p:nvPr/>
        </p:nvSpPr>
        <p:spPr>
          <a:xfrm>
            <a:off x="291712" y="945529"/>
            <a:ext cx="11900290" cy="411071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>
            <a:off x="928108" y="630195"/>
            <a:ext cx="10403887" cy="3"/>
          </a:xfrm>
          <a:prstGeom prst="line">
            <a:avLst/>
          </a:prstGeom>
          <a:ln w="12700">
            <a:solidFill>
              <a:srgbClr val="BFBFBF"/>
            </a:solidFill>
            <a:miter/>
          </a:ln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6" name="image2.png"/>
          <p:cNvPicPr/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300" y="289203"/>
            <a:ext cx="1821247" cy="296603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/>
          <p:nvPr/>
        </p:nvSpPr>
        <p:spPr>
          <a:xfrm>
            <a:off x="829813" y="330015"/>
            <a:ext cx="274320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Partner Logo</a:t>
            </a:r>
          </a:p>
        </p:txBody>
      </p:sp>
      <p:pic>
        <p:nvPicPr>
          <p:cNvPr id="8" name="image3.png"/>
          <p:cNvPicPr/>
          <p:nvPr/>
        </p:nvPicPr>
        <p:blipFill>
          <a:blip r:embed="rId20" cstate="print">
            <a:extLst/>
          </a:blip>
          <a:srcRect l="42745" t="30568" b="49813"/>
          <a:stretch>
            <a:fillRect/>
          </a:stretch>
        </p:blipFill>
        <p:spPr>
          <a:xfrm>
            <a:off x="10205456" y="965346"/>
            <a:ext cx="1617239" cy="38720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9"/>
          <p:cNvSpPr/>
          <p:nvPr/>
        </p:nvSpPr>
        <p:spPr>
          <a:xfrm flipH="1">
            <a:off x="496632" y="796468"/>
            <a:ext cx="340540" cy="15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3639" y="0"/>
                </a:lnTo>
                <a:lnTo>
                  <a:pt x="21600" y="0"/>
                </a:lnTo>
                <a:lnTo>
                  <a:pt x="17961" y="21600"/>
                </a:lnTo>
                <a:close/>
              </a:path>
            </a:pathLst>
          </a:custGeom>
          <a:solidFill>
            <a:srgbClr val="80808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1" name="image1.jpeg"/>
          <p:cNvPicPr/>
          <p:nvPr/>
        </p:nvPicPr>
        <p:blipFill>
          <a:blip r:embed="rId21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Shape 12"/>
          <p:cNvSpPr/>
          <p:nvPr/>
        </p:nvSpPr>
        <p:spPr>
          <a:xfrm>
            <a:off x="853079" y="6483563"/>
            <a:ext cx="5042941" cy="17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20000"/>
              </a:lnSpc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x-none" dirty="0" smtClean="0"/>
              <a:t>How to Offer the 9 Lessons under WFNEN 101: Lesson </a:t>
            </a:r>
            <a:r>
              <a:rPr lang="en-US" dirty="0" smtClean="0"/>
              <a:t>7</a:t>
            </a:r>
            <a:r>
              <a:rPr lang="x-none" dirty="0" smtClean="0"/>
              <a:t> – </a:t>
            </a:r>
            <a:r>
              <a:rPr lang="en-US" dirty="0" smtClean="0"/>
              <a:t>Prototyping</a:t>
            </a:r>
            <a:endParaRPr lang="x-none" dirty="0"/>
          </a:p>
        </p:txBody>
      </p:sp>
      <p:sp>
        <p:nvSpPr>
          <p:cNvPr id="14" name="Shape 14"/>
          <p:cNvSpPr/>
          <p:nvPr/>
        </p:nvSpPr>
        <p:spPr>
          <a:xfrm rot="12371259" flipH="1">
            <a:off x="12002943" y="6408949"/>
            <a:ext cx="209467" cy="24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" name="Shape 15"/>
          <p:cNvSpPr/>
          <p:nvPr userDrawn="1"/>
        </p:nvSpPr>
        <p:spPr>
          <a:xfrm>
            <a:off x="11585574" y="6419989"/>
            <a:ext cx="572636" cy="310967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11598275" y="6506993"/>
            <a:ext cx="479009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endParaRPr sz="900" dirty="0">
              <a:solidFill>
                <a:srgbClr val="FFFFFF"/>
              </a:solidFill>
            </a:endParaRPr>
          </a:p>
        </p:txBody>
      </p:sp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838200" y="372713"/>
            <a:ext cx="10515600" cy="158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xfrm>
            <a:off x="838200" y="1955799"/>
            <a:ext cx="10515600" cy="4902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21" name="Shape 16"/>
          <p:cNvSpPr/>
          <p:nvPr userDrawn="1"/>
        </p:nvSpPr>
        <p:spPr>
          <a:xfrm>
            <a:off x="11648043" y="6505457"/>
            <a:ext cx="479009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E22B2F5A-C72E-F34F-B375-86E5A9A53FDB}" type="slidenum">
              <a:rPr lang="uk-UA" sz="900" smtClean="0">
                <a:solidFill>
                  <a:srgbClr val="FFFFFF"/>
                </a:solidFill>
              </a:rPr>
              <a:t>‹#›</a:t>
            </a:fld>
            <a:endParaRPr sz="900" dirty="0">
              <a:solidFill>
                <a:srgbClr val="FFFFFF"/>
              </a:solidFill>
            </a:endParaRPr>
          </a:p>
        </p:txBody>
      </p:sp>
      <p:sp>
        <p:nvSpPr>
          <p:cNvPr id="20" name="Shape 13"/>
          <p:cNvSpPr/>
          <p:nvPr userDrawn="1"/>
        </p:nvSpPr>
        <p:spPr>
          <a:xfrm>
            <a:off x="8749768" y="6500895"/>
            <a:ext cx="2769304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000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 dirty="0">
                <a:solidFill>
                  <a:srgbClr val="808080"/>
                </a:solidFill>
              </a:rPr>
              <a:t>© </a:t>
            </a:r>
            <a:r>
              <a:rPr sz="1000" dirty="0" smtClean="0">
                <a:solidFill>
                  <a:srgbClr val="808080"/>
                </a:solidFill>
              </a:rPr>
              <a:t>Wadhwani </a:t>
            </a:r>
            <a:r>
              <a:rPr sz="1000" dirty="0">
                <a:solidFill>
                  <a:srgbClr val="808080"/>
                </a:solidFill>
              </a:rPr>
              <a:t>Foundation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0" r:id="rId10"/>
    <p:sldLayoutId id="2147483662" r:id="rId11"/>
    <p:sldLayoutId id="2147483663" r:id="rId12"/>
    <p:sldLayoutId id="2147483665" r:id="rId13"/>
    <p:sldLayoutId id="2147483666" r:id="rId14"/>
    <p:sldLayoutId id="2147483667" r:id="rId15"/>
    <p:sldLayoutId id="2147483668" r:id="rId16"/>
  </p:sldLayoutIdLst>
  <p:transition spd="med"/>
  <p:timing>
    <p:tnLst>
      <p:par>
        <p:cTn id="1" dur="indefinite" restart="never" nodeType="tmRoot"/>
      </p:par>
    </p:tnLst>
  </p:timing>
  <p:txStyles>
    <p:titleStyle>
      <a:lvl1pPr>
        <a:lnSpc>
          <a:spcPct val="90000"/>
        </a:lnSpc>
        <a:defRPr sz="2800" b="0" i="0" u="none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1pPr>
      <a:lvl2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2pPr>
      <a:lvl3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3pPr>
      <a:lvl4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4pPr>
      <a:lvl5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5pPr>
      <a:lvl6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6pPr>
      <a:lvl7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7pPr>
      <a:lvl8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8pPr>
      <a:lvl9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▪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1pPr>
      <a:lvl2pPr marL="742950" indent="-28575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•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2pPr>
      <a:lvl3pPr marL="1143000" indent="-2286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▪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3pPr>
      <a:lvl4pPr marL="1600200" indent="-2286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▪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4pPr>
      <a:lvl5pPr marL="2057400" indent="-2286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▪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5pPr>
      <a:lvl6pPr marL="2489200" indent="-2032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•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6pPr>
      <a:lvl7pPr marL="2946400" indent="-2032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•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7pPr>
      <a:lvl8pPr marL="3403600" indent="-2032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•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8pPr>
      <a:lvl9pPr marL="3860800" indent="-2032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•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1pPr>
      <a:lvl2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2pPr>
      <a:lvl3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3pPr>
      <a:lvl4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4pPr>
      <a:lvl5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/>
          </p:nvPr>
        </p:nvSpPr>
        <p:spPr>
          <a:xfrm>
            <a:off x="808261" y="1582053"/>
            <a:ext cx="10949024" cy="87947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0070C0"/>
                </a:solidFill>
              </a:rPr>
              <a:t>Lesson 8-</a:t>
            </a:r>
            <a:r>
              <a:rPr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smtClean="0">
                <a:solidFill>
                  <a:srgbClr val="0070C0"/>
                </a:solidFill>
              </a:rPr>
              <a:t>Capstone Project</a:t>
            </a:r>
            <a:endParaRPr sz="3600" dirty="0">
              <a:solidFill>
                <a:srgbClr val="0070C0"/>
              </a:solidFill>
            </a:endParaRPr>
          </a:p>
        </p:txBody>
      </p:sp>
      <p:sp>
        <p:nvSpPr>
          <p:cNvPr id="177" name="Shape 177"/>
          <p:cNvSpPr>
            <a:spLocks noGrp="1"/>
          </p:cNvSpPr>
          <p:nvPr>
            <p:ph type="body" idx="1"/>
          </p:nvPr>
        </p:nvSpPr>
        <p:spPr>
          <a:xfrm>
            <a:off x="808261" y="2367637"/>
            <a:ext cx="10991851" cy="919847"/>
          </a:xfrm>
          <a:prstGeom prst="rect">
            <a:avLst/>
          </a:prstGeom>
        </p:spPr>
        <p:txBody>
          <a:bodyPr lIns="45718" tIns="45718" rIns="45718" bIns="45718" anchor="t">
            <a:normAutofit/>
          </a:bodyPr>
          <a:lstStyle>
            <a:lvl1pPr>
              <a:lnSpc>
                <a:spcPct val="120000"/>
              </a:lnSpc>
            </a:lvl1pPr>
          </a:lstStyle>
          <a:p>
            <a:r>
              <a:rPr lang="en-US" dirty="0" smtClean="0"/>
              <a:t>Capstone Project Presentation Template</a:t>
            </a:r>
            <a:endParaRPr lang="x-non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Experiment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559200"/>
              </p:ext>
            </p:extLst>
          </p:nvPr>
        </p:nvGraphicFramePr>
        <p:xfrm>
          <a:off x="3207223" y="1433014"/>
          <a:ext cx="6346209" cy="5109160"/>
        </p:xfrm>
        <a:graphic>
          <a:graphicData uri="http://schemas.openxmlformats.org/drawingml/2006/table">
            <a:tbl>
              <a:tblPr firstRow="1" firstCol="1" bandRow="1"/>
              <a:tblGrid>
                <a:gridCol w="6346209"/>
              </a:tblGrid>
              <a:tr h="2094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 of experiment: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of start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of finish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 1: Hypothesis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  <a:tr h="8670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 believe that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(describe the hypothesis you want to test)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 2: Test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  <a:tr h="8670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verify that, we will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(outline the experiment)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 3: Metric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  <a:tr h="8670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measure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(define the data you are going to measure)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 4: Criteria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  <a:tr h="7717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122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Observation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We observed </a:t>
            </a:r>
            <a:r>
              <a:rPr lang="en-US" i="1" dirty="0"/>
              <a:t>(outline the outcomes</a:t>
            </a:r>
            <a:r>
              <a:rPr lang="en-US" i="1" dirty="0" smtClean="0"/>
              <a:t>)</a:t>
            </a:r>
          </a:p>
          <a:p>
            <a:r>
              <a:rPr lang="en-US" i="1" dirty="0"/>
              <a:t>[ </a:t>
            </a:r>
            <a:r>
              <a:rPr lang="en-US" i="1" dirty="0" smtClean="0"/>
              <a:t>Explain concisely </a:t>
            </a:r>
            <a:r>
              <a:rPr lang="en-US" i="1" dirty="0"/>
              <a:t>what you observed when you went out and interacted with your customer]</a:t>
            </a:r>
          </a:p>
          <a:p>
            <a:pPr marL="457200" lvl="1" indent="0">
              <a:buNone/>
            </a:pPr>
            <a:endParaRPr lang="en-US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1115852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Learnings and Insights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From that we learnt that</a:t>
            </a:r>
            <a:r>
              <a:rPr lang="en-US" dirty="0"/>
              <a:t> </a:t>
            </a:r>
            <a:r>
              <a:rPr lang="en-US" i="1" dirty="0"/>
              <a:t>(explain conclusions and insights derived</a:t>
            </a:r>
            <a:r>
              <a:rPr lang="en-US" i="1" dirty="0" smtClean="0"/>
              <a:t>)</a:t>
            </a:r>
          </a:p>
          <a:p>
            <a:r>
              <a:rPr lang="en-US" i="1" dirty="0"/>
              <a:t>[ </a:t>
            </a:r>
            <a:r>
              <a:rPr lang="en-US" i="1" dirty="0" smtClean="0"/>
              <a:t>Detail out your learnings obtained from your interactions </a:t>
            </a:r>
            <a:r>
              <a:rPr lang="en-US" i="1" dirty="0"/>
              <a:t>with your customer]</a:t>
            </a:r>
          </a:p>
          <a:p>
            <a:pPr marL="457200" lvl="1" indent="0">
              <a:buNone/>
            </a:pPr>
            <a:endParaRPr lang="en-US" i="1" dirty="0"/>
          </a:p>
          <a:p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26329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 and Actions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Therefore we will</a:t>
            </a:r>
            <a:r>
              <a:rPr lang="en-US" i="1" dirty="0"/>
              <a:t> (actions to be taken on the basis of the insights</a:t>
            </a:r>
            <a:r>
              <a:rPr lang="en-US" i="1" dirty="0" smtClean="0"/>
              <a:t>)</a:t>
            </a:r>
          </a:p>
          <a:p>
            <a:r>
              <a:rPr lang="en-US" i="1" dirty="0"/>
              <a:t>[ </a:t>
            </a:r>
            <a:r>
              <a:rPr lang="en-US" i="1" dirty="0" smtClean="0"/>
              <a:t>List out what you are going to do based on the learnings gained from </a:t>
            </a:r>
            <a:r>
              <a:rPr lang="en-US" i="1" smtClean="0"/>
              <a:t>customer interactions]</a:t>
            </a:r>
            <a:endParaRPr lang="en-US" i="1" dirty="0"/>
          </a:p>
          <a:p>
            <a:pPr marL="457200" lvl="1" indent="0">
              <a:buNone/>
            </a:pP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01040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66&quot;&gt;&lt;object type=&quot;3&quot; unique_id=&quot;10067&quot;&gt;&lt;property id=&quot;20148&quot; value=&quot;5&quot;/&gt;&lt;property id=&quot;20300&quot; value=&quot;Slide 1 - &amp;quot;Entrepreneurship Educator Program&amp;quot;&quot;/&gt;&lt;property id=&quot;20307&quot; value=&quot;256&quot;/&gt;&lt;/object&gt;&lt;object type=&quot;3&quot; unique_id=&quot;10068&quot;&gt;&lt;property id=&quot;20148&quot; value=&quot;5&quot;/&gt;&lt;property id=&quot;20300&quot; value=&quot;Slide 2 - &amp;quot;Lesson Objectives and Outcome&amp;quot;&quot;/&gt;&lt;property id=&quot;20307&quot; value=&quot;257&quot;/&gt;&lt;/object&gt;&lt;object type=&quot;3&quot; unique_id=&quot;10069&quot;&gt;&lt;property id=&quot;20148&quot; value=&quot;5&quot;/&gt;&lt;property id=&quot;20300&quot; value=&quot;Slide 3 - &amp;quot;Importance of Passion: Story 1&amp;quot;&quot;/&gt;&lt;property id=&quot;20307&quot; value=&quot;258&quot;/&gt;&lt;/object&gt;&lt;object type=&quot;3&quot; unique_id=&quot;10072&quot;&gt;&lt;property id=&quot;20148&quot; value=&quot;5&quot;/&gt;&lt;property id=&quot;20300&quot; value=&quot;Slide 9 - &amp;quot;Class Activity: Finding Your Flow!&amp;quot;&quot;/&gt;&lt;property id=&quot;20307&quot; value=&quot;261&quot;/&gt;&lt;/object&gt;&lt;object type=&quot;3&quot; unique_id=&quot;10073&quot;&gt;&lt;property id=&quot;20148&quot; value=&quot;5&quot;/&gt;&lt;property id=&quot;20300&quot; value=&quot;Slide 10 - &amp;quot;Entrepreneurial CV Or E-CV&amp;quot;&quot;/&gt;&lt;property id=&quot;20307&quot; value=&quot;262&quot;/&gt;&lt;/object&gt;&lt;object type=&quot;3&quot; unique_id=&quot;10824&quot;&gt;&lt;property id=&quot;20148&quot; value=&quot;5&quot;/&gt;&lt;property id=&quot;20300&quot; value=&quot;Slide 4 - &amp;quot;Importance of Passion: Story  1&amp;quot;&quot;/&gt;&lt;property id=&quot;20307&quot; value=&quot;277&quot;/&gt;&lt;/object&gt;&lt;object type=&quot;3&quot; unique_id=&quot;11057&quot;&gt;&lt;property id=&quot;20148&quot; value=&quot;5&quot;/&gt;&lt;property id=&quot;20300&quot; value=&quot;Slide 8 - &amp;quot;Passion/Flow: What it is; what it is not&amp;quot;&quot;/&gt;&lt;property id=&quot;20307&quot; value=&quot;280&quot;/&gt;&lt;/object&gt;&lt;object type=&quot;3&quot; unique_id=&quot;12631&quot;&gt;&lt;property id=&quot;20148&quot; value=&quot;5&quot;/&gt;&lt;property id=&quot;20300&quot; value=&quot;Slide 7 - &amp;quot;What is Flow?&amp;quot;&quot;/&gt;&lt;property id=&quot;20307&quot; value=&quot;281&quot;/&gt;&lt;/object&gt;&lt;object type=&quot;3&quot; unique_id=&quot;12633&quot;&gt;&lt;property id=&quot;20148&quot; value=&quot;5&quot;/&gt;&lt;property id=&quot;20300&quot; value=&quot;Slide 11 - &amp;quot;Significance of Action Plan&amp;quot;&quot;/&gt;&lt;property id=&quot;20307&quot; value=&quot;284&quot;/&gt;&lt;/object&gt;&lt;object type=&quot;3&quot; unique_id=&quot;12634&quot;&gt;&lt;property id=&quot;20148&quot; value=&quot;5&quot;/&gt;&lt;property id=&quot;20300&quot; value=&quot;Slide 12 - &amp;quot;Inputs for Draft Action Plan&amp;quot;&quot;/&gt;&lt;property id=&quot;20307&quot; value=&quot;285&quot;/&gt;&lt;/object&gt;&lt;object type=&quot;3&quot; unique_id=&quot;12635&quot;&gt;&lt;property id=&quot;20148&quot; value=&quot;5&quot;/&gt;&lt;property id=&quot;20300&quot; value=&quot;Slide 13 - &amp;quot;Steps for Creating the Draft Action Plan&amp;quot;&quot;/&gt;&lt;property id=&quot;20307&quot; value=&quot;286&quot;/&gt;&lt;/object&gt;&lt;object type=&quot;3&quot; unique_id=&quot;12636&quot;&gt;&lt;property id=&quot;20148&quot; value=&quot;5&quot;/&gt;&lt;property id=&quot;20300&quot; value=&quot;Slide 14 - &amp;quot;Session Plan&amp;quot;&quot;/&gt;&lt;property id=&quot;20307&quot; value=&quot;290&quot;/&gt;&lt;/object&gt;&lt;object type=&quot;3&quot; unique_id=&quot;12637&quot;&gt;&lt;property id=&quot;20148&quot; value=&quot;5&quot;/&gt;&lt;property id=&quot;20300&quot; value=&quot;Slide 15 - &amp;quot;Tips to Deliver Session 1&amp;quot;&quot;/&gt;&lt;property id=&quot;20307&quot; value=&quot;291&quot;/&gt;&lt;/object&gt;&lt;object type=&quot;3&quot; unique_id=&quot;12638&quot;&gt;&lt;property id=&quot;20148&quot; value=&quot;5&quot;/&gt;&lt;property id=&quot;20300&quot; value=&quot;Slide 16 - &amp;quot;Tips to Deliver Session 2&amp;quot;&quot;/&gt;&lt;property id=&quot;20307&quot; value=&quot;293&quot;/&gt;&lt;/object&gt;&lt;object type=&quot;3&quot; unique_id=&quot;12639&quot;&gt;&lt;property id=&quot;20148&quot; value=&quot;5&quot;/&gt;&lt;property id=&quot;20300&quot; value=&quot;Slide 17 - &amp;quot;Quiz and Assignment &amp;quot;&quot;/&gt;&lt;property id=&quot;20307&quot; value=&quot;292&quot;/&gt;&lt;/object&gt;&lt;object type=&quot;3&quot; unique_id=&quot;12641&quot;&gt;&lt;property id=&quot;20148&quot; value=&quot;5&quot;/&gt;&lt;property id=&quot;20300&quot; value=&quot;Slide 5 - &amp;quot;Importance of Passion: Story 2&amp;quot;&quot;/&gt;&lt;property id=&quot;20307&quot; value=&quot;294&quot;/&gt;&lt;/object&gt;&lt;object type=&quot;3&quot; unique_id=&quot;12642&quot;&gt;&lt;property id=&quot;20148&quot; value=&quot;5&quot;/&gt;&lt;property id=&quot;20300&quot; value=&quot;Slide 6 - &amp;quot;Importance of Passion: Story  1&amp;quot;&quot;/&gt;&lt;property id=&quot;20307&quot; value=&quot;295&quot;/&gt;&lt;/object&gt;&lt;/object&gt;&lt;object type=&quot;8&quot; unique_id=&quot;1010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44C7CB55FA34C83701E942BACB4A3" ma:contentTypeVersion="3" ma:contentTypeDescription="Create a new document." ma:contentTypeScope="" ma:versionID="29b2d0a05a7ab4aea0a7c78a99175be9">
  <xsd:schema xmlns:xsd="http://www.w3.org/2001/XMLSchema" xmlns:xs="http://www.w3.org/2001/XMLSchema" xmlns:p="http://schemas.microsoft.com/office/2006/metadata/properties" xmlns:ns2="6ae8409e-1952-4ac7-a97a-f07786e9fdfa" targetNamespace="http://schemas.microsoft.com/office/2006/metadata/properties" ma:root="true" ma:fieldsID="015b02bb19f87267b559a4f4a175d23c" ns2:_="">
    <xsd:import namespace="6ae8409e-1952-4ac7-a97a-f07786e9fdf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e8409e-1952-4ac7-a97a-f07786e9fdf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ae8409e-1952-4ac7-a97a-f07786e9fdfa">WFNEN100-337021843-1293</_dlc_DocId>
    <_dlc_DocIdUrl xmlns="6ae8409e-1952-4ac7-a97a-f07786e9fdfa">
      <Url>https://wadhwanifoundation.sharepoint.com/sites/nen-content/_layouts/15/DocIdRedir.aspx?ID=WFNEN100-337021843-1293</Url>
      <Description>WFNEN100-337021843-1293</Description>
    </_dlc_DocIdUrl>
  </documentManagement>
</p:properties>
</file>

<file path=customXml/itemProps1.xml><?xml version="1.0" encoding="utf-8"?>
<ds:datastoreItem xmlns:ds="http://schemas.openxmlformats.org/officeDocument/2006/customXml" ds:itemID="{FF96CAD1-4F4B-4CCF-B7D3-54E6BBF560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896AD5-66AE-468E-89F8-C1F107652A1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CF9E243-E510-4C78-8DC2-04996C4317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e8409e-1952-4ac7-a97a-f07786e9fd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512FA19-1F1E-4C8A-AB50-9CA70810B33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6ae8409e-1952-4ac7-a97a-f07786e9fdfa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12099</TotalTime>
  <Words>160</Words>
  <Application>Microsoft Office PowerPoint</Application>
  <PresentationFormat>Widescreen</PresentationFormat>
  <Paragraphs>34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Atrament Std</vt:lpstr>
      <vt:lpstr>Avenir Roman</vt:lpstr>
      <vt:lpstr>Calibri</vt:lpstr>
      <vt:lpstr>Helvetica</vt:lpstr>
      <vt:lpstr>Times New Roman</vt:lpstr>
      <vt:lpstr>Wingdings</vt:lpstr>
      <vt:lpstr>Default</vt:lpstr>
      <vt:lpstr>Lesson 8- Capstone Project</vt:lpstr>
      <vt:lpstr>Your Experiment</vt:lpstr>
      <vt:lpstr>Your Observation</vt:lpstr>
      <vt:lpstr>Learnings and Insights</vt:lpstr>
      <vt:lpstr>Decisions and Actions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Educator Program</dc:title>
  <dc:creator>Arthi Gerald</dc:creator>
  <cp:lastModifiedBy>Arthi Gerald</cp:lastModifiedBy>
  <cp:revision>33</cp:revision>
  <dcterms:modified xsi:type="dcterms:W3CDTF">2016-12-27T15:06:57Z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0x010100EE144C7CB55FA34C83701E942BACB4A3</vt:lpwstr>
  </property>
  <property fmtid="{D5CDD505-2E9C-101B-9397-08002B2CF9AE}" pid="3" name="_dlc_DocIdItemGuid">
    <vt:lpwstr>c97ac1a7-9c8d-49e1-a0de-14971cd87f06</vt:lpwstr>
  </property>
</Properties>
</file>